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9" r:id="rId2"/>
    <p:sldId id="258" r:id="rId3"/>
    <p:sldId id="260" r:id="rId4"/>
    <p:sldId id="261" r:id="rId5"/>
    <p:sldId id="262" r:id="rId6"/>
    <p:sldId id="281" r:id="rId7"/>
    <p:sldId id="263" r:id="rId8"/>
    <p:sldId id="282" r:id="rId9"/>
    <p:sldId id="264" r:id="rId10"/>
    <p:sldId id="283" r:id="rId11"/>
    <p:sldId id="265" r:id="rId12"/>
    <p:sldId id="284"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97" r:id="rId27"/>
    <p:sldId id="298" r:id="rId28"/>
    <p:sldId id="279" r:id="rId29"/>
    <p:sldId id="285" r:id="rId30"/>
    <p:sldId id="299" r:id="rId31"/>
    <p:sldId id="286" r:id="rId32"/>
    <p:sldId id="287" r:id="rId33"/>
    <p:sldId id="301" r:id="rId34"/>
    <p:sldId id="302" r:id="rId35"/>
    <p:sldId id="288" r:id="rId36"/>
    <p:sldId id="289" r:id="rId37"/>
    <p:sldId id="290" r:id="rId38"/>
    <p:sldId id="291" r:id="rId39"/>
    <p:sldId id="292" r:id="rId40"/>
    <p:sldId id="293" r:id="rId41"/>
    <p:sldId id="294" r:id="rId42"/>
    <p:sldId id="296" r:id="rId43"/>
    <p:sldId id="295" r:id="rId44"/>
    <p:sldId id="300" r:id="rId45"/>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6B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30" autoAdjust="0"/>
  </p:normalViewPr>
  <p:slideViewPr>
    <p:cSldViewPr snapToGrid="0">
      <p:cViewPr varScale="1">
        <p:scale>
          <a:sx n="87" d="100"/>
          <a:sy n="87" d="100"/>
        </p:scale>
        <p:origin x="69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EC"/>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C"/>
          </a:p>
        </p:txBody>
      </p:sp>
      <p:sp>
        <p:nvSpPr>
          <p:cNvPr id="4" name="Marcador de fecha 3"/>
          <p:cNvSpPr>
            <a:spLocks noGrp="1"/>
          </p:cNvSpPr>
          <p:nvPr>
            <p:ph type="dt" sz="half" idx="10"/>
          </p:nvPr>
        </p:nvSpPr>
        <p:spPr/>
        <p:txBody>
          <a:bodyPr/>
          <a:lstStyle/>
          <a:p>
            <a:fld id="{A0ED1C73-79E2-4F39-9714-5997BE4EEAFA}" type="datetimeFigureOut">
              <a:rPr lang="es-EC" smtClean="0"/>
              <a:t>25/03/2015</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5A6CEF74-D675-48BC-A495-57A230BCB0A2}" type="slidenum">
              <a:rPr lang="es-EC" smtClean="0"/>
              <a:t>‹Nº›</a:t>
            </a:fld>
            <a:endParaRPr lang="es-EC"/>
          </a:p>
        </p:txBody>
      </p:sp>
    </p:spTree>
    <p:extLst>
      <p:ext uri="{BB962C8B-B14F-4D97-AF65-F5344CB8AC3E}">
        <p14:creationId xmlns:p14="http://schemas.microsoft.com/office/powerpoint/2010/main" val="740008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10"/>
          </p:nvPr>
        </p:nvSpPr>
        <p:spPr/>
        <p:txBody>
          <a:bodyPr/>
          <a:lstStyle/>
          <a:p>
            <a:fld id="{A0ED1C73-79E2-4F39-9714-5997BE4EEAFA}" type="datetimeFigureOut">
              <a:rPr lang="es-EC" smtClean="0"/>
              <a:t>25/03/2015</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5A6CEF74-D675-48BC-A495-57A230BCB0A2}" type="slidenum">
              <a:rPr lang="es-EC" smtClean="0"/>
              <a:t>‹Nº›</a:t>
            </a:fld>
            <a:endParaRPr lang="es-EC"/>
          </a:p>
        </p:txBody>
      </p:sp>
    </p:spTree>
    <p:extLst>
      <p:ext uri="{BB962C8B-B14F-4D97-AF65-F5344CB8AC3E}">
        <p14:creationId xmlns:p14="http://schemas.microsoft.com/office/powerpoint/2010/main" val="2358257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EC"/>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10"/>
          </p:nvPr>
        </p:nvSpPr>
        <p:spPr/>
        <p:txBody>
          <a:bodyPr/>
          <a:lstStyle/>
          <a:p>
            <a:fld id="{A0ED1C73-79E2-4F39-9714-5997BE4EEAFA}" type="datetimeFigureOut">
              <a:rPr lang="es-EC" smtClean="0"/>
              <a:t>25/03/2015</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5A6CEF74-D675-48BC-A495-57A230BCB0A2}" type="slidenum">
              <a:rPr lang="es-EC" smtClean="0"/>
              <a:t>‹Nº›</a:t>
            </a:fld>
            <a:endParaRPr lang="es-EC"/>
          </a:p>
        </p:txBody>
      </p:sp>
    </p:spTree>
    <p:extLst>
      <p:ext uri="{BB962C8B-B14F-4D97-AF65-F5344CB8AC3E}">
        <p14:creationId xmlns:p14="http://schemas.microsoft.com/office/powerpoint/2010/main" val="983903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10"/>
          </p:nvPr>
        </p:nvSpPr>
        <p:spPr/>
        <p:txBody>
          <a:bodyPr/>
          <a:lstStyle/>
          <a:p>
            <a:fld id="{A0ED1C73-79E2-4F39-9714-5997BE4EEAFA}" type="datetimeFigureOut">
              <a:rPr lang="es-EC" smtClean="0"/>
              <a:t>25/03/2015</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5A6CEF74-D675-48BC-A495-57A230BCB0A2}" type="slidenum">
              <a:rPr lang="es-EC" smtClean="0"/>
              <a:t>‹Nº›</a:t>
            </a:fld>
            <a:endParaRPr lang="es-EC"/>
          </a:p>
        </p:txBody>
      </p:sp>
    </p:spTree>
    <p:extLst>
      <p:ext uri="{BB962C8B-B14F-4D97-AF65-F5344CB8AC3E}">
        <p14:creationId xmlns:p14="http://schemas.microsoft.com/office/powerpoint/2010/main" val="1905201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EC"/>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A0ED1C73-79E2-4F39-9714-5997BE4EEAFA}" type="datetimeFigureOut">
              <a:rPr lang="es-EC" smtClean="0"/>
              <a:t>25/03/2015</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5A6CEF74-D675-48BC-A495-57A230BCB0A2}" type="slidenum">
              <a:rPr lang="es-EC" smtClean="0"/>
              <a:t>‹Nº›</a:t>
            </a:fld>
            <a:endParaRPr lang="es-EC"/>
          </a:p>
        </p:txBody>
      </p:sp>
    </p:spTree>
    <p:extLst>
      <p:ext uri="{BB962C8B-B14F-4D97-AF65-F5344CB8AC3E}">
        <p14:creationId xmlns:p14="http://schemas.microsoft.com/office/powerpoint/2010/main" val="188777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Marcador de fecha 4"/>
          <p:cNvSpPr>
            <a:spLocks noGrp="1"/>
          </p:cNvSpPr>
          <p:nvPr>
            <p:ph type="dt" sz="half" idx="10"/>
          </p:nvPr>
        </p:nvSpPr>
        <p:spPr/>
        <p:txBody>
          <a:bodyPr/>
          <a:lstStyle/>
          <a:p>
            <a:fld id="{A0ED1C73-79E2-4F39-9714-5997BE4EEAFA}" type="datetimeFigureOut">
              <a:rPr lang="es-EC" smtClean="0"/>
              <a:t>25/03/2015</a:t>
            </a:fld>
            <a:endParaRPr lang="es-EC"/>
          </a:p>
        </p:txBody>
      </p:sp>
      <p:sp>
        <p:nvSpPr>
          <p:cNvPr id="6" name="Marcador de pie de página 5"/>
          <p:cNvSpPr>
            <a:spLocks noGrp="1"/>
          </p:cNvSpPr>
          <p:nvPr>
            <p:ph type="ftr" sz="quarter" idx="11"/>
          </p:nvPr>
        </p:nvSpPr>
        <p:spPr/>
        <p:txBody>
          <a:bodyPr/>
          <a:lstStyle/>
          <a:p>
            <a:endParaRPr lang="es-EC"/>
          </a:p>
        </p:txBody>
      </p:sp>
      <p:sp>
        <p:nvSpPr>
          <p:cNvPr id="7" name="Marcador de número de diapositiva 6"/>
          <p:cNvSpPr>
            <a:spLocks noGrp="1"/>
          </p:cNvSpPr>
          <p:nvPr>
            <p:ph type="sldNum" sz="quarter" idx="12"/>
          </p:nvPr>
        </p:nvSpPr>
        <p:spPr/>
        <p:txBody>
          <a:bodyPr/>
          <a:lstStyle/>
          <a:p>
            <a:fld id="{5A6CEF74-D675-48BC-A495-57A230BCB0A2}" type="slidenum">
              <a:rPr lang="es-EC" smtClean="0"/>
              <a:t>‹Nº›</a:t>
            </a:fld>
            <a:endParaRPr lang="es-EC"/>
          </a:p>
        </p:txBody>
      </p:sp>
    </p:spTree>
    <p:extLst>
      <p:ext uri="{BB962C8B-B14F-4D97-AF65-F5344CB8AC3E}">
        <p14:creationId xmlns:p14="http://schemas.microsoft.com/office/powerpoint/2010/main" val="1437637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EC"/>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7" name="Marcador de fecha 6"/>
          <p:cNvSpPr>
            <a:spLocks noGrp="1"/>
          </p:cNvSpPr>
          <p:nvPr>
            <p:ph type="dt" sz="half" idx="10"/>
          </p:nvPr>
        </p:nvSpPr>
        <p:spPr/>
        <p:txBody>
          <a:bodyPr/>
          <a:lstStyle/>
          <a:p>
            <a:fld id="{A0ED1C73-79E2-4F39-9714-5997BE4EEAFA}" type="datetimeFigureOut">
              <a:rPr lang="es-EC" smtClean="0"/>
              <a:t>25/03/2015</a:t>
            </a:fld>
            <a:endParaRPr lang="es-EC"/>
          </a:p>
        </p:txBody>
      </p:sp>
      <p:sp>
        <p:nvSpPr>
          <p:cNvPr id="8" name="Marcador de pie de página 7"/>
          <p:cNvSpPr>
            <a:spLocks noGrp="1"/>
          </p:cNvSpPr>
          <p:nvPr>
            <p:ph type="ftr" sz="quarter" idx="11"/>
          </p:nvPr>
        </p:nvSpPr>
        <p:spPr/>
        <p:txBody>
          <a:bodyPr/>
          <a:lstStyle/>
          <a:p>
            <a:endParaRPr lang="es-EC"/>
          </a:p>
        </p:txBody>
      </p:sp>
      <p:sp>
        <p:nvSpPr>
          <p:cNvPr id="9" name="Marcador de número de diapositiva 8"/>
          <p:cNvSpPr>
            <a:spLocks noGrp="1"/>
          </p:cNvSpPr>
          <p:nvPr>
            <p:ph type="sldNum" sz="quarter" idx="12"/>
          </p:nvPr>
        </p:nvSpPr>
        <p:spPr/>
        <p:txBody>
          <a:bodyPr/>
          <a:lstStyle/>
          <a:p>
            <a:fld id="{5A6CEF74-D675-48BC-A495-57A230BCB0A2}" type="slidenum">
              <a:rPr lang="es-EC" smtClean="0"/>
              <a:t>‹Nº›</a:t>
            </a:fld>
            <a:endParaRPr lang="es-EC"/>
          </a:p>
        </p:txBody>
      </p:sp>
    </p:spTree>
    <p:extLst>
      <p:ext uri="{BB962C8B-B14F-4D97-AF65-F5344CB8AC3E}">
        <p14:creationId xmlns:p14="http://schemas.microsoft.com/office/powerpoint/2010/main" val="2935692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fecha 2"/>
          <p:cNvSpPr>
            <a:spLocks noGrp="1"/>
          </p:cNvSpPr>
          <p:nvPr>
            <p:ph type="dt" sz="half" idx="10"/>
          </p:nvPr>
        </p:nvSpPr>
        <p:spPr/>
        <p:txBody>
          <a:bodyPr/>
          <a:lstStyle/>
          <a:p>
            <a:fld id="{A0ED1C73-79E2-4F39-9714-5997BE4EEAFA}" type="datetimeFigureOut">
              <a:rPr lang="es-EC" smtClean="0"/>
              <a:t>25/03/2015</a:t>
            </a:fld>
            <a:endParaRPr lang="es-EC"/>
          </a:p>
        </p:txBody>
      </p:sp>
      <p:sp>
        <p:nvSpPr>
          <p:cNvPr id="4" name="Marcador de pie de página 3"/>
          <p:cNvSpPr>
            <a:spLocks noGrp="1"/>
          </p:cNvSpPr>
          <p:nvPr>
            <p:ph type="ftr" sz="quarter" idx="11"/>
          </p:nvPr>
        </p:nvSpPr>
        <p:spPr/>
        <p:txBody>
          <a:bodyPr/>
          <a:lstStyle/>
          <a:p>
            <a:endParaRPr lang="es-EC"/>
          </a:p>
        </p:txBody>
      </p:sp>
      <p:sp>
        <p:nvSpPr>
          <p:cNvPr id="5" name="Marcador de número de diapositiva 4"/>
          <p:cNvSpPr>
            <a:spLocks noGrp="1"/>
          </p:cNvSpPr>
          <p:nvPr>
            <p:ph type="sldNum" sz="quarter" idx="12"/>
          </p:nvPr>
        </p:nvSpPr>
        <p:spPr/>
        <p:txBody>
          <a:bodyPr/>
          <a:lstStyle/>
          <a:p>
            <a:fld id="{5A6CEF74-D675-48BC-A495-57A230BCB0A2}" type="slidenum">
              <a:rPr lang="es-EC" smtClean="0"/>
              <a:t>‹Nº›</a:t>
            </a:fld>
            <a:endParaRPr lang="es-EC"/>
          </a:p>
        </p:txBody>
      </p:sp>
    </p:spTree>
    <p:extLst>
      <p:ext uri="{BB962C8B-B14F-4D97-AF65-F5344CB8AC3E}">
        <p14:creationId xmlns:p14="http://schemas.microsoft.com/office/powerpoint/2010/main" val="2339737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A0ED1C73-79E2-4F39-9714-5997BE4EEAFA}" type="datetimeFigureOut">
              <a:rPr lang="es-EC" smtClean="0"/>
              <a:t>25/03/2015</a:t>
            </a:fld>
            <a:endParaRPr lang="es-EC"/>
          </a:p>
        </p:txBody>
      </p:sp>
      <p:sp>
        <p:nvSpPr>
          <p:cNvPr id="3" name="Marcador de pie de página 2"/>
          <p:cNvSpPr>
            <a:spLocks noGrp="1"/>
          </p:cNvSpPr>
          <p:nvPr>
            <p:ph type="ftr" sz="quarter" idx="11"/>
          </p:nvPr>
        </p:nvSpPr>
        <p:spPr/>
        <p:txBody>
          <a:bodyPr/>
          <a:lstStyle/>
          <a:p>
            <a:endParaRPr lang="es-EC"/>
          </a:p>
        </p:txBody>
      </p:sp>
      <p:sp>
        <p:nvSpPr>
          <p:cNvPr id="4" name="Marcador de número de diapositiva 3"/>
          <p:cNvSpPr>
            <a:spLocks noGrp="1"/>
          </p:cNvSpPr>
          <p:nvPr>
            <p:ph type="sldNum" sz="quarter" idx="12"/>
          </p:nvPr>
        </p:nvSpPr>
        <p:spPr/>
        <p:txBody>
          <a:bodyPr/>
          <a:lstStyle/>
          <a:p>
            <a:fld id="{5A6CEF74-D675-48BC-A495-57A230BCB0A2}" type="slidenum">
              <a:rPr lang="es-EC" smtClean="0"/>
              <a:t>‹Nº›</a:t>
            </a:fld>
            <a:endParaRPr lang="es-EC"/>
          </a:p>
        </p:txBody>
      </p:sp>
    </p:spTree>
    <p:extLst>
      <p:ext uri="{BB962C8B-B14F-4D97-AF65-F5344CB8AC3E}">
        <p14:creationId xmlns:p14="http://schemas.microsoft.com/office/powerpoint/2010/main" val="22391065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C"/>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A0ED1C73-79E2-4F39-9714-5997BE4EEAFA}" type="datetimeFigureOut">
              <a:rPr lang="es-EC" smtClean="0"/>
              <a:t>25/03/2015</a:t>
            </a:fld>
            <a:endParaRPr lang="es-EC"/>
          </a:p>
        </p:txBody>
      </p:sp>
      <p:sp>
        <p:nvSpPr>
          <p:cNvPr id="6" name="Marcador de pie de página 5"/>
          <p:cNvSpPr>
            <a:spLocks noGrp="1"/>
          </p:cNvSpPr>
          <p:nvPr>
            <p:ph type="ftr" sz="quarter" idx="11"/>
          </p:nvPr>
        </p:nvSpPr>
        <p:spPr/>
        <p:txBody>
          <a:bodyPr/>
          <a:lstStyle/>
          <a:p>
            <a:endParaRPr lang="es-EC"/>
          </a:p>
        </p:txBody>
      </p:sp>
      <p:sp>
        <p:nvSpPr>
          <p:cNvPr id="7" name="Marcador de número de diapositiva 6"/>
          <p:cNvSpPr>
            <a:spLocks noGrp="1"/>
          </p:cNvSpPr>
          <p:nvPr>
            <p:ph type="sldNum" sz="quarter" idx="12"/>
          </p:nvPr>
        </p:nvSpPr>
        <p:spPr/>
        <p:txBody>
          <a:bodyPr/>
          <a:lstStyle/>
          <a:p>
            <a:fld id="{5A6CEF74-D675-48BC-A495-57A230BCB0A2}" type="slidenum">
              <a:rPr lang="es-EC" smtClean="0"/>
              <a:t>‹Nº›</a:t>
            </a:fld>
            <a:endParaRPr lang="es-EC"/>
          </a:p>
        </p:txBody>
      </p:sp>
    </p:spTree>
    <p:extLst>
      <p:ext uri="{BB962C8B-B14F-4D97-AF65-F5344CB8AC3E}">
        <p14:creationId xmlns:p14="http://schemas.microsoft.com/office/powerpoint/2010/main" val="2678816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C"/>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A0ED1C73-79E2-4F39-9714-5997BE4EEAFA}" type="datetimeFigureOut">
              <a:rPr lang="es-EC" smtClean="0"/>
              <a:t>25/03/2015</a:t>
            </a:fld>
            <a:endParaRPr lang="es-EC"/>
          </a:p>
        </p:txBody>
      </p:sp>
      <p:sp>
        <p:nvSpPr>
          <p:cNvPr id="6" name="Marcador de pie de página 5"/>
          <p:cNvSpPr>
            <a:spLocks noGrp="1"/>
          </p:cNvSpPr>
          <p:nvPr>
            <p:ph type="ftr" sz="quarter" idx="11"/>
          </p:nvPr>
        </p:nvSpPr>
        <p:spPr/>
        <p:txBody>
          <a:bodyPr/>
          <a:lstStyle/>
          <a:p>
            <a:endParaRPr lang="es-EC"/>
          </a:p>
        </p:txBody>
      </p:sp>
      <p:sp>
        <p:nvSpPr>
          <p:cNvPr id="7" name="Marcador de número de diapositiva 6"/>
          <p:cNvSpPr>
            <a:spLocks noGrp="1"/>
          </p:cNvSpPr>
          <p:nvPr>
            <p:ph type="sldNum" sz="quarter" idx="12"/>
          </p:nvPr>
        </p:nvSpPr>
        <p:spPr/>
        <p:txBody>
          <a:bodyPr/>
          <a:lstStyle/>
          <a:p>
            <a:fld id="{5A6CEF74-D675-48BC-A495-57A230BCB0A2}" type="slidenum">
              <a:rPr lang="es-EC" smtClean="0"/>
              <a:t>‹Nº›</a:t>
            </a:fld>
            <a:endParaRPr lang="es-EC"/>
          </a:p>
        </p:txBody>
      </p:sp>
    </p:spTree>
    <p:extLst>
      <p:ext uri="{BB962C8B-B14F-4D97-AF65-F5344CB8AC3E}">
        <p14:creationId xmlns:p14="http://schemas.microsoft.com/office/powerpoint/2010/main" val="3932270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EC"/>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ED1C73-79E2-4F39-9714-5997BE4EEAFA}" type="datetimeFigureOut">
              <a:rPr lang="es-EC" smtClean="0"/>
              <a:t>25/03/2015</a:t>
            </a:fld>
            <a:endParaRPr lang="es-EC"/>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6CEF74-D675-48BC-A495-57A230BCB0A2}" type="slidenum">
              <a:rPr lang="es-EC" smtClean="0"/>
              <a:t>‹Nº›</a:t>
            </a:fld>
            <a:endParaRPr lang="es-EC"/>
          </a:p>
        </p:txBody>
      </p:sp>
    </p:spTree>
    <p:extLst>
      <p:ext uri="{BB962C8B-B14F-4D97-AF65-F5344CB8AC3E}">
        <p14:creationId xmlns:p14="http://schemas.microsoft.com/office/powerpoint/2010/main" val="270549319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3" Type="http://schemas.openxmlformats.org/officeDocument/2006/relationships/hyperlink" Target="INFORMACION/COMISION%20-%203/Ponencia%20Carlos%20Rivera.pdf" TargetMode="External"/><Relationship Id="rId18" Type="http://schemas.openxmlformats.org/officeDocument/2006/relationships/hyperlink" Target="INFORMACION/COMISION%20-%203/Ponencia%20Eufemia%20Cuba.pdf" TargetMode="External"/><Relationship Id="rId26" Type="http://schemas.openxmlformats.org/officeDocument/2006/relationships/hyperlink" Target="INFORMACION/COMISION%20-%203/Ponencia%20Maribel%20Asin%20Cuba.pdf" TargetMode="External"/><Relationship Id="rId39" Type="http://schemas.openxmlformats.org/officeDocument/2006/relationships/image" Target="../media/image17.png"/><Relationship Id="rId21" Type="http://schemas.openxmlformats.org/officeDocument/2006/relationships/hyperlink" Target="INFORMACION/COMISION%20-%203/PONENCIA%20HECTOR.pdf" TargetMode="External"/><Relationship Id="rId34" Type="http://schemas.openxmlformats.org/officeDocument/2006/relationships/hyperlink" Target="INFORMACION/COMISION%20-%203/Ponencia%20Tatiana%20ITB.pdf" TargetMode="External"/><Relationship Id="rId7" Type="http://schemas.openxmlformats.org/officeDocument/2006/relationships/hyperlink" Target="INFORMACION/COMISION%20-%203/PONENCIA%20%20Esther.pdf" TargetMode="External"/><Relationship Id="rId12" Type="http://schemas.openxmlformats.org/officeDocument/2006/relationships/hyperlink" Target="INFORMACION/COMISION%20-%203/PONENCIA%20ALEJANDRO%20Lema%20ITF.pdf" TargetMode="External"/><Relationship Id="rId17" Type="http://schemas.openxmlformats.org/officeDocument/2006/relationships/hyperlink" Target="INFORMACION/COMISION%20-%203/Ponencia%20Elena%20Tolozano%20ITB%20.pdf" TargetMode="External"/><Relationship Id="rId25" Type="http://schemas.openxmlformats.org/officeDocument/2006/relationships/hyperlink" Target="INFORMACION/COMISION%20-%203/Ponencia%20Luis%20Jos&#233;%20Gonz&#225;lez%20M&#233;xico.pdf" TargetMode="External"/><Relationship Id="rId33" Type="http://schemas.openxmlformats.org/officeDocument/2006/relationships/hyperlink" Target="INFORMACION/COMISION%20-%203/Ponencia%20Santiago.pdf" TargetMode="External"/><Relationship Id="rId38" Type="http://schemas.openxmlformats.org/officeDocument/2006/relationships/hyperlink" Target="INFORMACION/COMISION%20-%203/Ponnecia%203%20Yosbanys%20Roque%20.pdf" TargetMode="External"/><Relationship Id="rId2" Type="http://schemas.openxmlformats.org/officeDocument/2006/relationships/slide" Target="slide5.xml"/><Relationship Id="rId16" Type="http://schemas.openxmlformats.org/officeDocument/2006/relationships/hyperlink" Target="INFORMACION/COMISION%20-%203/Ponencia%20Elaine.pdf" TargetMode="External"/><Relationship Id="rId20" Type="http://schemas.openxmlformats.org/officeDocument/2006/relationships/hyperlink" Target="INFORMACION/COMISION%20-%203/PONENCIA%20GALDYS%20Ecuador.pdf" TargetMode="External"/><Relationship Id="rId29" Type="http://schemas.openxmlformats.org/officeDocument/2006/relationships/hyperlink" Target="INFORMACION/COMISION%20-%203/PONENCIA%20MARTHA%20LEMA.pdf" TargetMode="Externa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hyperlink" Target="INFORMACION/COMISION%20-%203/PONENCIA%20ALCIDES%20GOMEZ%20ITB.pdf" TargetMode="External"/><Relationship Id="rId24" Type="http://schemas.openxmlformats.org/officeDocument/2006/relationships/hyperlink" Target="INFORMACION/COMISION%20-%203/Ponencia%20Judit%20Galarza.pdf" TargetMode="External"/><Relationship Id="rId32" Type="http://schemas.openxmlformats.org/officeDocument/2006/relationships/hyperlink" Target="INFORMACION/COMISION%20-%203/Ponencia%20Odalys%20Habana%20.%20Cuba.pdf" TargetMode="External"/><Relationship Id="rId37" Type="http://schemas.openxmlformats.org/officeDocument/2006/relationships/hyperlink" Target="INFORMACION/COMISION%20-%203/PONENTE%20CARLOS%20OVIEDO.pdf" TargetMode="External"/><Relationship Id="rId5" Type="http://schemas.openxmlformats.org/officeDocument/2006/relationships/hyperlink" Target="INFORMACION/COMISION%20-%203/MARTHA%20MARTINEZ%20PONENCIA%20EVENTO.pdf" TargetMode="External"/><Relationship Id="rId15" Type="http://schemas.openxmlformats.org/officeDocument/2006/relationships/hyperlink" Target="INFORMACION/COMISION%20-%203/Ponencia%20de%20Roberto%20Rosell%20Cuba.pdf" TargetMode="External"/><Relationship Id="rId23" Type="http://schemas.openxmlformats.org/officeDocument/2006/relationships/hyperlink" Target="INFORMACION/COMISION%20-%203/Ponencia%20JUAN%20CARLOS%20Ecuador.pdf" TargetMode="External"/><Relationship Id="rId28" Type="http://schemas.openxmlformats.org/officeDocument/2006/relationships/hyperlink" Target="INFORMACION/COMISION%20-%203/Ponencia%20Mariluz.pdf" TargetMode="External"/><Relationship Id="rId36" Type="http://schemas.openxmlformats.org/officeDocument/2006/relationships/hyperlink" Target="INFORMACION/COMISION%20-%203/PONENCIA%20ZULAY%20%20ITF.pdf" TargetMode="External"/><Relationship Id="rId10" Type="http://schemas.openxmlformats.org/officeDocument/2006/relationships/hyperlink" Target="INFORMACION/COMISION%20-%203/Ponencia%20Adriel%20Perez%20Cuba.pdf" TargetMode="External"/><Relationship Id="rId19" Type="http://schemas.openxmlformats.org/officeDocument/2006/relationships/hyperlink" Target="INFORMACION/COMISION%20-%203/Ponencia%20Felipe%20.pdf" TargetMode="External"/><Relationship Id="rId31" Type="http://schemas.openxmlformats.org/officeDocument/2006/relationships/hyperlink" Target="INFORMACION/COMISION%20-%203/PONENCIA%20NAYIBE%20Colombia.pdf" TargetMode="External"/><Relationship Id="rId4" Type="http://schemas.microsoft.com/office/2007/relationships/hdphoto" Target="../media/hdphoto1.wdp"/><Relationship Id="rId9" Type="http://schemas.openxmlformats.org/officeDocument/2006/relationships/hyperlink" Target="INFORMACION/COMISION%20-%203/Ponencia%202%20Yosbanys%20Roque%20.pdf" TargetMode="External"/><Relationship Id="rId14" Type="http://schemas.openxmlformats.org/officeDocument/2006/relationships/hyperlink" Target="INFORMACION/COMISION%20-%203/Ponencia%20Carlos%20Tamayo%20Cuba.pdf" TargetMode="External"/><Relationship Id="rId22" Type="http://schemas.openxmlformats.org/officeDocument/2006/relationships/hyperlink" Target="INFORMACION/COMISION%20-%203/Ponencia%20Hern&#225;n%20Cuba.pdf" TargetMode="External"/><Relationship Id="rId27" Type="http://schemas.openxmlformats.org/officeDocument/2006/relationships/hyperlink" Target="INFORMACION/COMISION%20-%203/Ponencia%20Mariela%20Diaz%20Cuba.pdf" TargetMode="External"/><Relationship Id="rId30" Type="http://schemas.openxmlformats.org/officeDocument/2006/relationships/hyperlink" Target="INFORMACION/COMISION%20-%203/Ponencia%20Nancy.pdf" TargetMode="External"/><Relationship Id="rId35" Type="http://schemas.openxmlformats.org/officeDocument/2006/relationships/hyperlink" Target="INFORMACION/COMISION%20-%203/Ponencia%20Yosbanys%20Roque%20.pdf" TargetMode="External"/><Relationship Id="rId8" Type="http://schemas.openxmlformats.org/officeDocument/2006/relationships/hyperlink" Target="INFORMACION/COMISION%20-%203/Ponencia%20%20Rosa%20Ana%20Cuba.pdf" TargetMode="Externa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2.xml"/><Relationship Id="rId7"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slide" Target="slide4.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13" Type="http://schemas.openxmlformats.org/officeDocument/2006/relationships/hyperlink" Target="INFORMACION/COMISION%20-%204/PONENCIA%20Dennis%20.pdf" TargetMode="External"/><Relationship Id="rId18" Type="http://schemas.openxmlformats.org/officeDocument/2006/relationships/hyperlink" Target="INFORMACION/COMISION%20-%204/PONENCIA%20John%20Alfredo%20.pdf" TargetMode="External"/><Relationship Id="rId26" Type="http://schemas.openxmlformats.org/officeDocument/2006/relationships/hyperlink" Target="INFORMACION/COMISION%20-%204/Ponencia%20Mayra%20Ortiz.pdf" TargetMode="External"/><Relationship Id="rId39" Type="http://schemas.openxmlformats.org/officeDocument/2006/relationships/slide" Target="slide5.xml"/><Relationship Id="rId21" Type="http://schemas.openxmlformats.org/officeDocument/2006/relationships/hyperlink" Target="INFORMACION/COMISION%20-%204/Ponencia%20Margarita%20Cuba.pdf" TargetMode="External"/><Relationship Id="rId34" Type="http://schemas.openxmlformats.org/officeDocument/2006/relationships/hyperlink" Target="INFORMACION/COMISION%20-%204/PONENCIA%20Rudy%20.pdf" TargetMode="External"/><Relationship Id="rId42" Type="http://schemas.openxmlformats.org/officeDocument/2006/relationships/hyperlink" Target="INFORMACION/COMISION%20-%204/PONENCIA%20Josu&#232;%20Bonilla%20.pdf" TargetMode="External"/><Relationship Id="rId47" Type="http://schemas.openxmlformats.org/officeDocument/2006/relationships/hyperlink" Target="INFORMACION/COMISION%20-%204/Ponnecia%20Adaris.pdf" TargetMode="External"/><Relationship Id="rId50" Type="http://schemas.openxmlformats.org/officeDocument/2006/relationships/hyperlink" Target="INFORMACION/COMISION%20-%204/PPONENCIA%20%20MAGALY.pdf" TargetMode="External"/><Relationship Id="rId7" Type="http://schemas.openxmlformats.org/officeDocument/2006/relationships/hyperlink" Target="INFORMACION/COMISION%20-%204/Ponencia%20%20Rafael%20Salguero.pdf" TargetMode="External"/><Relationship Id="rId2" Type="http://schemas.openxmlformats.org/officeDocument/2006/relationships/hyperlink" Target="INFORMACION/COMISION%20-%204/002%20PONENCIA%20JUANA%20BERT1%20(1).pdf" TargetMode="External"/><Relationship Id="rId16" Type="http://schemas.openxmlformats.org/officeDocument/2006/relationships/hyperlink" Target="INFORMACION/COMISION%20-%204/Ponencia%20Fidel%20Lucin.pdf" TargetMode="External"/><Relationship Id="rId29" Type="http://schemas.openxmlformats.org/officeDocument/2006/relationships/hyperlink" Target="INFORMACION/COMISION%20-%204/Ponencia%20Oscar%20Ecuador.pdf" TargetMode="External"/><Relationship Id="rId11" Type="http://schemas.openxmlformats.org/officeDocument/2006/relationships/hyperlink" Target="INFORMACION/COMISION%20-%204/Ponencia%20Clin%20Alexandra%20.pdf" TargetMode="External"/><Relationship Id="rId24" Type="http://schemas.openxmlformats.org/officeDocument/2006/relationships/hyperlink" Target="INFORMACION/COMISION%20-%204/Ponencia%20Marisol%20Silva.pdf" TargetMode="External"/><Relationship Id="rId32" Type="http://schemas.openxmlformats.org/officeDocument/2006/relationships/hyperlink" Target="INFORMACION/COMISION%20-%204/Ponencia%20Rosa%20Lina%20Cuba.pdf" TargetMode="External"/><Relationship Id="rId37" Type="http://schemas.openxmlformats.org/officeDocument/2006/relationships/hyperlink" Target="INFORMACION/COMISION%20-%204/ponencia%20Yaina.pdf" TargetMode="External"/><Relationship Id="rId40" Type="http://schemas.openxmlformats.org/officeDocument/2006/relationships/image" Target="../media/image13.png"/><Relationship Id="rId45" Type="http://schemas.openxmlformats.org/officeDocument/2006/relationships/hyperlink" Target="INFORMACION/COMISION%20-%204/Ponencia%20Letty%20Simancas.pdf" TargetMode="External"/><Relationship Id="rId5" Type="http://schemas.openxmlformats.org/officeDocument/2006/relationships/hyperlink" Target="INFORMACION/COMISION%20-%204/Ponencia%20%20Jorge%20Alberto%20.pdf" TargetMode="External"/><Relationship Id="rId15" Type="http://schemas.openxmlformats.org/officeDocument/2006/relationships/hyperlink" Target="INFORMACION/COMISION%20-%204/PONENCIA%20ENNIO%20Venezuela.pdf" TargetMode="External"/><Relationship Id="rId23" Type="http://schemas.openxmlformats.org/officeDocument/2006/relationships/hyperlink" Target="INFORMACION/COMISION%20-%204/Ponencia%20Mariangel%20Venezuela.pdf" TargetMode="External"/><Relationship Id="rId28" Type="http://schemas.openxmlformats.org/officeDocument/2006/relationships/hyperlink" Target="INFORMACION/COMISION%20-%204/Ponencia%20Nelly.pdf" TargetMode="External"/><Relationship Id="rId36" Type="http://schemas.openxmlformats.org/officeDocument/2006/relationships/hyperlink" Target="INFORMACION/COMISION%20-%204/Ponencia%20Wilson%20Ecuador.pdf" TargetMode="External"/><Relationship Id="rId49" Type="http://schemas.openxmlformats.org/officeDocument/2006/relationships/hyperlink" Target="INFORMACION/COMISION%20-%204/Ponnecia%20Yamila%20camacho.pdf" TargetMode="External"/><Relationship Id="rId10" Type="http://schemas.openxmlformats.org/officeDocument/2006/relationships/hyperlink" Target="INFORMACION/COMISION%20-%204/Ponencia%20Cesar%20Santiago.%20Ecuador.pdf" TargetMode="External"/><Relationship Id="rId19" Type="http://schemas.openxmlformats.org/officeDocument/2006/relationships/hyperlink" Target="INFORMACION/COMISION%20-%204/PONENCIA%20JOICE%20Ecuador.pdf" TargetMode="External"/><Relationship Id="rId31" Type="http://schemas.openxmlformats.org/officeDocument/2006/relationships/hyperlink" Target="INFORMACION/COMISION%20-%204/PONENCIA%20Roger%20Cuba.pdf" TargetMode="External"/><Relationship Id="rId44" Type="http://schemas.openxmlformats.org/officeDocument/2006/relationships/hyperlink" Target="INFORMACION/COMISION%20-%204/Ponencia%20Julio%20Vicente%20Paredes%20Riera.pdf" TargetMode="External"/><Relationship Id="rId52" Type="http://schemas.openxmlformats.org/officeDocument/2006/relationships/hyperlink" Target="INFORMACION/COMISION%20-%204/Ponencia%20de%20la%20educacion%20en%20salud%20ocupacional.pdf" TargetMode="External"/><Relationship Id="rId4" Type="http://schemas.openxmlformats.org/officeDocument/2006/relationships/hyperlink" Target="INFORMACION/COMISION%20-%204/POENECIA%20ADA%20YUNIA.pdf" TargetMode="External"/><Relationship Id="rId9" Type="http://schemas.openxmlformats.org/officeDocument/2006/relationships/hyperlink" Target="INFORMACION/COMISION%20-%204/PONENCIA%20%20YANDRY%20BELTRAN.pdf" TargetMode="External"/><Relationship Id="rId14" Type="http://schemas.openxmlformats.org/officeDocument/2006/relationships/hyperlink" Target="INFORMACION/COMISION%20-%204/PONENCIA%20DIGNA.pdf" TargetMode="External"/><Relationship Id="rId22" Type="http://schemas.openxmlformats.org/officeDocument/2006/relationships/hyperlink" Target="INFORMACION/COMISION%20-%204/Ponencia%20Maria%20Isabel%20Alvarez%20Lozano.pdf" TargetMode="External"/><Relationship Id="rId27" Type="http://schemas.openxmlformats.org/officeDocument/2006/relationships/hyperlink" Target="INFORMACION/COMISION%20-%204/Ponencia%20M&#233;lida%20Esperanza%20.pdf" TargetMode="External"/><Relationship Id="rId30" Type="http://schemas.openxmlformats.org/officeDocument/2006/relationships/hyperlink" Target="INFORMACION/COMISION%20-%204/Ponencia%20Roberto%20Morales.pdf" TargetMode="External"/><Relationship Id="rId35" Type="http://schemas.openxmlformats.org/officeDocument/2006/relationships/hyperlink" Target="INFORMACION/COMISION%20-%204/Ponencia%20Wendy%20Maestro%20y%20Sociedad.pdf" TargetMode="External"/><Relationship Id="rId43" Type="http://schemas.openxmlformats.org/officeDocument/2006/relationships/hyperlink" Target="INFORMACION/COMISION%20-%204/PONENCIA%20Juan%20Ramiro%20.pdf" TargetMode="External"/><Relationship Id="rId48" Type="http://schemas.openxmlformats.org/officeDocument/2006/relationships/hyperlink" Target="INFORMACION/COMISION%20-%204/Ponnecia%20Adaris%202.pdf" TargetMode="External"/><Relationship Id="rId8" Type="http://schemas.openxmlformats.org/officeDocument/2006/relationships/hyperlink" Target="INFORMACION/COMISION%20-%204/PONENCIA%20%20REGINA.pdf" TargetMode="External"/><Relationship Id="rId51" Type="http://schemas.openxmlformats.org/officeDocument/2006/relationships/image" Target="../media/image17.png"/><Relationship Id="rId3" Type="http://schemas.openxmlformats.org/officeDocument/2006/relationships/image" Target="../media/image16.png"/><Relationship Id="rId12" Type="http://schemas.openxmlformats.org/officeDocument/2006/relationships/hyperlink" Target="INFORMACION/COMISION%20-%204/Ponencia%20Darwin%20Faz%20Ecuador.pdf" TargetMode="External"/><Relationship Id="rId17" Type="http://schemas.openxmlformats.org/officeDocument/2006/relationships/hyperlink" Target="INFORMACION/COMISION%20-%204/Ponencia%20Joffre%20Boza.pdf" TargetMode="External"/><Relationship Id="rId25" Type="http://schemas.openxmlformats.org/officeDocument/2006/relationships/hyperlink" Target="INFORMACION/COMISION%20-%204/Ponencia%20Martha%20Mancebo.pdf" TargetMode="External"/><Relationship Id="rId33" Type="http://schemas.openxmlformats.org/officeDocument/2006/relationships/hyperlink" Target="INFORMACION/COMISION%20-%204/Ponencia%20Rosangela.pdf" TargetMode="External"/><Relationship Id="rId38" Type="http://schemas.openxmlformats.org/officeDocument/2006/relationships/hyperlink" Target="INFORMACION/COMISION%20-%201/Ponnecia%20Jose%20Angel%20Pat&#243;%20Cuba.pdf" TargetMode="External"/><Relationship Id="rId46" Type="http://schemas.openxmlformats.org/officeDocument/2006/relationships/hyperlink" Target="INFORMACION/COMISION%20-%204/PONENCIA%20Yicel%20ITB%20.pdf" TargetMode="External"/><Relationship Id="rId20" Type="http://schemas.openxmlformats.org/officeDocument/2006/relationships/hyperlink" Target="INFORMACION/COMISION%20-%204/Ponencia%20Josue%20Bonilla.pdf" TargetMode="External"/><Relationship Id="rId41" Type="http://schemas.microsoft.com/office/2007/relationships/hdphoto" Target="../media/hdphoto1.wdp"/><Relationship Id="rId1" Type="http://schemas.openxmlformats.org/officeDocument/2006/relationships/slideLayout" Target="../slideLayouts/slideLayout2.xml"/><Relationship Id="rId6" Type="http://schemas.openxmlformats.org/officeDocument/2006/relationships/hyperlink" Target="INFORMACION/COMISION%20-%204/Ponencia%20%20KARINA%20ROJAS%20.%20Ecuador.pdf" TargetMode="External"/></Relationships>
</file>

<file path=ppt/slides/_rels/slide13.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0.xml"/><Relationship Id="rId18" Type="http://schemas.openxmlformats.org/officeDocument/2006/relationships/image" Target="../media/image18.png"/><Relationship Id="rId26" Type="http://schemas.openxmlformats.org/officeDocument/2006/relationships/hyperlink" Target="INFORMACION/Curso%20PreCongreso/CURSO%20PRECONGRESO%20MONTOYA%20.pdf" TargetMode="External"/><Relationship Id="rId3" Type="http://schemas.openxmlformats.org/officeDocument/2006/relationships/image" Target="../media/image3.png"/><Relationship Id="rId21" Type="http://schemas.openxmlformats.org/officeDocument/2006/relationships/hyperlink" Target="INFORMACION/Curso%20PreCongreso/Curso%20PreCongreso%20-%20Francisco%20Perez.pdf" TargetMode="External"/><Relationship Id="rId7" Type="http://schemas.microsoft.com/office/2007/relationships/hdphoto" Target="../media/hdphoto1.wdp"/><Relationship Id="rId12" Type="http://schemas.openxmlformats.org/officeDocument/2006/relationships/slide" Target="slide19.xml"/><Relationship Id="rId17" Type="http://schemas.openxmlformats.org/officeDocument/2006/relationships/hyperlink" Target="INFORMACION/Curso%20PreCongreso/Curso%20Precongreso%20Roberto%20Rosell.pdf" TargetMode="External"/><Relationship Id="rId25" Type="http://schemas.openxmlformats.org/officeDocument/2006/relationships/hyperlink" Target="INFORMACION/Curso%20PreCongreso/Curso%20Precongreso%20Reynaldo%20Mora.pdf" TargetMode="External"/><Relationship Id="rId2" Type="http://schemas.openxmlformats.org/officeDocument/2006/relationships/slide" Target="slide3.xml"/><Relationship Id="rId16" Type="http://schemas.openxmlformats.org/officeDocument/2006/relationships/slide" Target="slide23.xml"/><Relationship Id="rId20" Type="http://schemas.openxmlformats.org/officeDocument/2006/relationships/hyperlink" Target="INFORMACION/Curso%20PreCongreso/Curso%20PreCongreso%20%20-%20Jos&#233;%20Luis%20Almui&#241;as%20Rivero.pdf" TargetMode="Externa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slide" Target="slide18.xml"/><Relationship Id="rId24" Type="http://schemas.openxmlformats.org/officeDocument/2006/relationships/hyperlink" Target="INFORMACION/Curso%20PreCongreso/Curso%20Prevento%20de%20Rosa%20Ana%20Jaime.pdf" TargetMode="External"/><Relationship Id="rId5" Type="http://schemas.openxmlformats.org/officeDocument/2006/relationships/slide" Target="slide14.xml"/><Relationship Id="rId15" Type="http://schemas.openxmlformats.org/officeDocument/2006/relationships/slide" Target="slide22.xml"/><Relationship Id="rId23" Type="http://schemas.openxmlformats.org/officeDocument/2006/relationships/hyperlink" Target="INFORMACION/Curso%20PreCongreso/curso%20preevento%20REGINA.pdf" TargetMode="External"/><Relationship Id="rId10" Type="http://schemas.openxmlformats.org/officeDocument/2006/relationships/slide" Target="slide17.xml"/><Relationship Id="rId19" Type="http://schemas.openxmlformats.org/officeDocument/2006/relationships/hyperlink" Target="INFORMACION/Curso%20PreCongreso/Curso%20PreCongreso%20-%20Ram&#243;n%20Guzman.pdf" TargetMode="External"/><Relationship Id="rId4" Type="http://schemas.openxmlformats.org/officeDocument/2006/relationships/slide" Target="slide5.xml"/><Relationship Id="rId9" Type="http://schemas.openxmlformats.org/officeDocument/2006/relationships/slide" Target="slide16.xml"/><Relationship Id="rId14" Type="http://schemas.openxmlformats.org/officeDocument/2006/relationships/slide" Target="slide21.xml"/><Relationship Id="rId22" Type="http://schemas.openxmlformats.org/officeDocument/2006/relationships/hyperlink" Target="INFORMACION/Curso%20PreCongreso/Curso%20PreCongreso%20%20-%20Rebollar.pdf" TargetMode="Externa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1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20.jpe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17.png"/><Relationship Id="rId2" Type="http://schemas.openxmlformats.org/officeDocument/2006/relationships/image" Target="../media/image25.jpe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8" Type="http://schemas.openxmlformats.org/officeDocument/2006/relationships/hyperlink" Target="INFORMACION/Conferencia%20Tematica/Conferencia%20tem&#225;tica%20Yosvany%20Colombia.pdf" TargetMode="External"/><Relationship Id="rId3" Type="http://schemas.openxmlformats.org/officeDocument/2006/relationships/image" Target="../media/image13.png"/><Relationship Id="rId7" Type="http://schemas.openxmlformats.org/officeDocument/2006/relationships/hyperlink" Target="INFORMACION/Conferencia%20Tematica/Conferencia%20Tem&#225;tica%20Reynlado%20Mora.pdf" TargetMode="Externa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hyperlink" Target="INFORMACION/Conferencia%20Tematica/Conferencia%20tem&#225;tica%20Rebollar.pdf" TargetMode="External"/><Relationship Id="rId4" Type="http://schemas.microsoft.com/office/2007/relationships/hdphoto" Target="../media/hdphoto1.wdp"/><Relationship Id="rId9" Type="http://schemas.openxmlformats.org/officeDocument/2006/relationships/image" Target="../media/image17.png"/></Relationships>
</file>

<file path=ppt/slides/_rels/slide2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png"/><Relationship Id="rId7" Type="http://schemas.openxmlformats.org/officeDocument/2006/relationships/image" Target="../media/image32.pn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slide" Target="slide26.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33.png"/><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1.png"/><Relationship Id="rId7" Type="http://schemas.microsoft.com/office/2007/relationships/hdphoto" Target="../media/hdphoto1.wdp"/><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slide" Target="slide3.xml"/><Relationship Id="rId4" Type="http://schemas.openxmlformats.org/officeDocument/2006/relationships/slide" Target="slide7.xml"/><Relationship Id="rId9" Type="http://schemas.openxmlformats.org/officeDocument/2006/relationships/image" Target="../media/image17.png"/></Relationships>
</file>

<file path=ppt/slides/_rels/slide28.xml.rels><?xml version="1.0" encoding="UTF-8" standalone="yes"?>
<Relationships xmlns="http://schemas.openxmlformats.org/package/2006/relationships"><Relationship Id="rId13" Type="http://schemas.openxmlformats.org/officeDocument/2006/relationships/slide" Target="slide41.xml"/><Relationship Id="rId18" Type="http://schemas.openxmlformats.org/officeDocument/2006/relationships/image" Target="../media/image41.jpeg"/><Relationship Id="rId26" Type="http://schemas.openxmlformats.org/officeDocument/2006/relationships/image" Target="../media/image45.jpeg"/><Relationship Id="rId3" Type="http://schemas.openxmlformats.org/officeDocument/2006/relationships/image" Target="../media/image13.png"/><Relationship Id="rId21" Type="http://schemas.openxmlformats.org/officeDocument/2006/relationships/slide" Target="slide38.xml"/><Relationship Id="rId34" Type="http://schemas.openxmlformats.org/officeDocument/2006/relationships/image" Target="../media/image49.png"/><Relationship Id="rId7" Type="http://schemas.openxmlformats.org/officeDocument/2006/relationships/slide" Target="slide29.xml"/><Relationship Id="rId12" Type="http://schemas.openxmlformats.org/officeDocument/2006/relationships/image" Target="../media/image38.jpeg"/><Relationship Id="rId17" Type="http://schemas.openxmlformats.org/officeDocument/2006/relationships/slide" Target="slide35.xml"/><Relationship Id="rId25" Type="http://schemas.openxmlformats.org/officeDocument/2006/relationships/slide" Target="slide30.xml"/><Relationship Id="rId33" Type="http://schemas.openxmlformats.org/officeDocument/2006/relationships/slide" Target="slide36.xml"/><Relationship Id="rId2" Type="http://schemas.openxmlformats.org/officeDocument/2006/relationships/slide" Target="slide3.xml"/><Relationship Id="rId16" Type="http://schemas.openxmlformats.org/officeDocument/2006/relationships/image" Target="../media/image40.jpeg"/><Relationship Id="rId20" Type="http://schemas.openxmlformats.org/officeDocument/2006/relationships/image" Target="../media/image42.jpeg"/><Relationship Id="rId29"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image" Target="../media/image35.jpeg"/><Relationship Id="rId11" Type="http://schemas.openxmlformats.org/officeDocument/2006/relationships/slide" Target="slide42.xml"/><Relationship Id="rId24" Type="http://schemas.openxmlformats.org/officeDocument/2006/relationships/image" Target="../media/image44.jpeg"/><Relationship Id="rId32" Type="http://schemas.openxmlformats.org/officeDocument/2006/relationships/image" Target="../media/image48.jpeg"/><Relationship Id="rId5" Type="http://schemas.openxmlformats.org/officeDocument/2006/relationships/slide" Target="slide31.xml"/><Relationship Id="rId15" Type="http://schemas.openxmlformats.org/officeDocument/2006/relationships/slide" Target="slide40.xml"/><Relationship Id="rId23" Type="http://schemas.openxmlformats.org/officeDocument/2006/relationships/slide" Target="slide39.xml"/><Relationship Id="rId28" Type="http://schemas.openxmlformats.org/officeDocument/2006/relationships/image" Target="../media/image46.jpeg"/><Relationship Id="rId10" Type="http://schemas.openxmlformats.org/officeDocument/2006/relationships/image" Target="../media/image37.jpeg"/><Relationship Id="rId19" Type="http://schemas.openxmlformats.org/officeDocument/2006/relationships/slide" Target="slide37.xml"/><Relationship Id="rId31" Type="http://schemas.openxmlformats.org/officeDocument/2006/relationships/slide" Target="slide34.xml"/><Relationship Id="rId4" Type="http://schemas.microsoft.com/office/2007/relationships/hdphoto" Target="../media/hdphoto1.wdp"/><Relationship Id="rId9" Type="http://schemas.openxmlformats.org/officeDocument/2006/relationships/slide" Target="slide32.xml"/><Relationship Id="rId14" Type="http://schemas.openxmlformats.org/officeDocument/2006/relationships/image" Target="../media/image39.jpeg"/><Relationship Id="rId22" Type="http://schemas.openxmlformats.org/officeDocument/2006/relationships/image" Target="../media/image43.jpeg"/><Relationship Id="rId27" Type="http://schemas.openxmlformats.org/officeDocument/2006/relationships/slide" Target="slide43.xml"/><Relationship Id="rId30" Type="http://schemas.openxmlformats.org/officeDocument/2006/relationships/image" Target="../media/image47.jpeg"/><Relationship Id="rId8" Type="http://schemas.openxmlformats.org/officeDocument/2006/relationships/image" Target="../media/image36.jpeg"/></Relationships>
</file>

<file path=ppt/slides/_rels/slide2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30.xml"/><Relationship Id="rId7" Type="http://schemas.openxmlformats.org/officeDocument/2006/relationships/image" Target="../media/image13.pn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slide" Target="slide22.xml"/><Relationship Id="rId3" Type="http://schemas.openxmlformats.org/officeDocument/2006/relationships/slide" Target="slide4.xml"/><Relationship Id="rId7" Type="http://schemas.openxmlformats.org/officeDocument/2006/relationships/slide" Target="slide25.xml"/><Relationship Id="rId12" Type="http://schemas.openxmlformats.org/officeDocument/2006/relationships/slide" Target="slide28.xml"/><Relationship Id="rId17" Type="http://schemas.openxmlformats.org/officeDocument/2006/relationships/hyperlink" Target="PROGRAMA%20CIENT&#205;FICO%20libro.pdf" TargetMode="External"/><Relationship Id="rId2" Type="http://schemas.openxmlformats.org/officeDocument/2006/relationships/image" Target="../media/image12.png"/><Relationship Id="rId16" Type="http://schemas.openxmlformats.org/officeDocument/2006/relationships/slide" Target="slide44.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slide" Target="slide24.xml"/><Relationship Id="rId5" Type="http://schemas.openxmlformats.org/officeDocument/2006/relationships/slide" Target="slide5.xml"/><Relationship Id="rId15" Type="http://schemas.openxmlformats.org/officeDocument/2006/relationships/image" Target="../media/image3.png"/><Relationship Id="rId10" Type="http://schemas.openxmlformats.org/officeDocument/2006/relationships/slide" Target="slide13.xml"/><Relationship Id="rId4" Type="http://schemas.openxmlformats.org/officeDocument/2006/relationships/slide" Target="slide3.xml"/><Relationship Id="rId9" Type="http://schemas.microsoft.com/office/2007/relationships/hdphoto" Target="../media/hdphoto1.wdp"/><Relationship Id="rId14" Type="http://schemas.openxmlformats.org/officeDocument/2006/relationships/image" Target="../media/image14.png"/></Relationships>
</file>

<file path=ppt/slides/_rels/slide3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31.xml"/><Relationship Id="rId7" Type="http://schemas.openxmlformats.org/officeDocument/2006/relationships/image" Target="../media/image13.pn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32.xml"/><Relationship Id="rId7" Type="http://schemas.openxmlformats.org/officeDocument/2006/relationships/image" Target="../media/image13.png"/><Relationship Id="rId2" Type="http://schemas.openxmlformats.org/officeDocument/2006/relationships/image" Target="../media/image52.jpe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33.xml"/><Relationship Id="rId7" Type="http://schemas.openxmlformats.org/officeDocument/2006/relationships/image" Target="../media/image13.png"/><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31.png"/><Relationship Id="rId7" Type="http://schemas.microsoft.com/office/2007/relationships/hdphoto" Target="../media/hdphoto1.wdp"/><Relationship Id="rId2" Type="http://schemas.openxmlformats.org/officeDocument/2006/relationships/slide" Target="slide3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slide" Target="slide28.xml"/><Relationship Id="rId4" Type="http://schemas.openxmlformats.org/officeDocument/2006/relationships/slide" Target="slide7.xml"/></Relationships>
</file>

<file path=ppt/slides/_rels/slide3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35.xml"/><Relationship Id="rId7" Type="http://schemas.openxmlformats.org/officeDocument/2006/relationships/image" Target="../media/image13.png"/><Relationship Id="rId2" Type="http://schemas.openxmlformats.org/officeDocument/2006/relationships/image" Target="../media/image55.jp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36.xml"/><Relationship Id="rId7" Type="http://schemas.openxmlformats.org/officeDocument/2006/relationships/image" Target="../media/image13.png"/><Relationship Id="rId2" Type="http://schemas.openxmlformats.org/officeDocument/2006/relationships/image" Target="../media/image56.jp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1.png"/><Relationship Id="rId7" Type="http://schemas.microsoft.com/office/2007/relationships/hdphoto" Target="../media/hdphoto1.wdp"/><Relationship Id="rId2" Type="http://schemas.openxmlformats.org/officeDocument/2006/relationships/slide" Target="slide3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slide" Target="slide28.xml"/><Relationship Id="rId4" Type="http://schemas.openxmlformats.org/officeDocument/2006/relationships/slide" Target="slide7.xml"/></Relationships>
</file>

<file path=ppt/slides/_rels/slide37.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1.png"/><Relationship Id="rId7" Type="http://schemas.openxmlformats.org/officeDocument/2006/relationships/image" Target="../media/image13.png"/><Relationship Id="rId2" Type="http://schemas.openxmlformats.org/officeDocument/2006/relationships/slide" Target="slide38.xml"/><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57.jpeg"/></Relationships>
</file>

<file path=ppt/slides/_rels/slide3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39.xml"/><Relationship Id="rId7" Type="http://schemas.openxmlformats.org/officeDocument/2006/relationships/image" Target="../media/image13.png"/><Relationship Id="rId2" Type="http://schemas.openxmlformats.org/officeDocument/2006/relationships/image" Target="../media/image58.jpe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40.xml"/><Relationship Id="rId7" Type="http://schemas.openxmlformats.org/officeDocument/2006/relationships/image" Target="../media/image13.png"/><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3.xml"/><Relationship Id="rId7" Type="http://schemas.openxmlformats.org/officeDocument/2006/relationships/image" Target="../media/image13.png"/><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7.xml"/><Relationship Id="rId10" Type="http://schemas.openxmlformats.org/officeDocument/2006/relationships/image" Target="../media/image3.png"/><Relationship Id="rId4" Type="http://schemas.openxmlformats.org/officeDocument/2006/relationships/slide" Target="slide5.xml"/><Relationship Id="rId9" Type="http://schemas.openxmlformats.org/officeDocument/2006/relationships/slide" Target="slide9.xml"/></Relationships>
</file>

<file path=ppt/slides/_rels/slide4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41.xml"/><Relationship Id="rId7" Type="http://schemas.openxmlformats.org/officeDocument/2006/relationships/image" Target="../media/image13.png"/><Relationship Id="rId2" Type="http://schemas.openxmlformats.org/officeDocument/2006/relationships/image" Target="../media/image60.jpe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42.xml"/><Relationship Id="rId7" Type="http://schemas.openxmlformats.org/officeDocument/2006/relationships/image" Target="../media/image13.png"/><Relationship Id="rId2" Type="http://schemas.openxmlformats.org/officeDocument/2006/relationships/image" Target="../media/image61.jpe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31.png"/></Relationships>
</file>

<file path=ppt/slides/_rels/slide4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43.xml"/><Relationship Id="rId7" Type="http://schemas.openxmlformats.org/officeDocument/2006/relationships/image" Target="../media/image13.png"/><Relationship Id="rId2" Type="http://schemas.openxmlformats.org/officeDocument/2006/relationships/image" Target="../media/image62.jpeg"/><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7.xml"/><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63.jpe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slide" Target="slide28.xml"/></Relationships>
</file>

<file path=ppt/slides/_rels/slide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slide" Target="slide3.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3.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13" Type="http://schemas.openxmlformats.org/officeDocument/2006/relationships/hyperlink" Target="INFORMACION/COMISION%20-%201/Ponencia%20Blanca%20Corton%20Cuba%20.pdf" TargetMode="External"/><Relationship Id="rId18" Type="http://schemas.openxmlformats.org/officeDocument/2006/relationships/hyperlink" Target="INFORMACION/COMISION%20-%201/Ponencia%20Giler%20Ecuador.pdf" TargetMode="External"/><Relationship Id="rId26" Type="http://schemas.openxmlformats.org/officeDocument/2006/relationships/hyperlink" Target="INFORMACION/COMISION%20-%201/Ponencia%20Nitza%20Cuba.pdf" TargetMode="External"/><Relationship Id="rId39" Type="http://schemas.openxmlformats.org/officeDocument/2006/relationships/hyperlink" Target="INFORMACION/COMISION%20-%201/Ponencia%20Marcelo%20Abad.pdf" TargetMode="External"/><Relationship Id="rId21" Type="http://schemas.openxmlformats.org/officeDocument/2006/relationships/hyperlink" Target="INFORMACION/COMISION%20-%201/Ponencia%20Lenny%20ITB.pdf" TargetMode="External"/><Relationship Id="rId34" Type="http://schemas.openxmlformats.org/officeDocument/2006/relationships/hyperlink" Target="INFORMACION/COMISION%20-%201/Ponencia%20Yusim&#237;%20Ecuador.pdf" TargetMode="External"/><Relationship Id="rId42" Type="http://schemas.openxmlformats.org/officeDocument/2006/relationships/image" Target="../media/image17.png"/><Relationship Id="rId7" Type="http://schemas.openxmlformats.org/officeDocument/2006/relationships/hyperlink" Target="INFORMACION/COMISION%20-%201/PONENCIA%20%20IV&#192;N%20%20ITB%20.pdf" TargetMode="External"/><Relationship Id="rId2" Type="http://schemas.openxmlformats.org/officeDocument/2006/relationships/slide" Target="slide5.xml"/><Relationship Id="rId16" Type="http://schemas.openxmlformats.org/officeDocument/2006/relationships/hyperlink" Target="INFORMACION/COMISION%20-%201/Ponencia%20Enrique%20Villegas%20.pdf" TargetMode="External"/><Relationship Id="rId20" Type="http://schemas.openxmlformats.org/officeDocument/2006/relationships/hyperlink" Target="INFORMACION/COMISION%20-%201/Ponencia%20Juan%20Carlos%20ITF.pdf" TargetMode="External"/><Relationship Id="rId29" Type="http://schemas.openxmlformats.org/officeDocument/2006/relationships/hyperlink" Target="INFORMACION/COMISION%20-%201/PONENCIA%20RICARDO%20GROUNAUER%20ITB.pdf" TargetMode="External"/><Relationship Id="rId41" Type="http://schemas.openxmlformats.org/officeDocument/2006/relationships/hyperlink" Target="INFORMACION/COMISION%20-%201/PONENCIA%20MARYORY%20ITB.pdf" TargetMode="Externa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hyperlink" Target="INFORMACION/COMISION%20-%201/Ponencia%20Aleida.pdf" TargetMode="External"/><Relationship Id="rId24" Type="http://schemas.openxmlformats.org/officeDocument/2006/relationships/hyperlink" Target="INFORMACION/COMISION%20-%201/Ponencia%20Mois&#233;s%20%20ITB.pdf" TargetMode="External"/><Relationship Id="rId32" Type="http://schemas.openxmlformats.org/officeDocument/2006/relationships/hyperlink" Target="INFORMACION/COMISION%20-%201/PONENCIA%20SANDRA.pdf" TargetMode="External"/><Relationship Id="rId37" Type="http://schemas.openxmlformats.org/officeDocument/2006/relationships/hyperlink" Target="INFORMACION/COMISION%20-%201/PONENCIA%20Luis%20Flores%20de%20Valgas%20.pdf" TargetMode="External"/><Relationship Id="rId40" Type="http://schemas.openxmlformats.org/officeDocument/2006/relationships/hyperlink" Target="INFORMACION/COMISION%20-%201/Ponencia%20Martha%20Jaramillo%20ITB.pdf" TargetMode="External"/><Relationship Id="rId5" Type="http://schemas.openxmlformats.org/officeDocument/2006/relationships/hyperlink" Target="INFORMACION/COMISION%20-%201/Esta%20Ponencia%20Aura%20Angulo.pdf" TargetMode="External"/><Relationship Id="rId15" Type="http://schemas.openxmlformats.org/officeDocument/2006/relationships/hyperlink" Target="INFORMACION/COMISION%20-%201/Ponencia%20Darwin.pdf" TargetMode="External"/><Relationship Id="rId23" Type="http://schemas.openxmlformats.org/officeDocument/2006/relationships/hyperlink" Target="INFORMACION/COMISION%20-%201/Ponencia%20Lolita.pdf" TargetMode="External"/><Relationship Id="rId28" Type="http://schemas.openxmlformats.org/officeDocument/2006/relationships/hyperlink" Target="INFORMACION/COMISION%20-%201/PONENCIA%20Ram&#243;n%20Guzman.pdf" TargetMode="External"/><Relationship Id="rId36" Type="http://schemas.openxmlformats.org/officeDocument/2006/relationships/hyperlink" Target="INFORMACION/COMISION%20-%201/PONENCIA%20Luis%20Alberto.pdf" TargetMode="External"/><Relationship Id="rId10" Type="http://schemas.openxmlformats.org/officeDocument/2006/relationships/hyperlink" Target="INFORMACION/COMISION%20-%201/PONENCIA%20%20ROXANA%20(1).pdf" TargetMode="External"/><Relationship Id="rId19" Type="http://schemas.openxmlformats.org/officeDocument/2006/relationships/hyperlink" Target="INFORMACION/COMISION%20-%201/Ponencia%20Graciela%20Ecuador%20.pdf" TargetMode="External"/><Relationship Id="rId31" Type="http://schemas.openxmlformats.org/officeDocument/2006/relationships/hyperlink" Target="INFORMACION/COMISION%20-%201/PONENCIA%20ROBERTO%20TOLOZANO%20ITB.pdf" TargetMode="External"/><Relationship Id="rId4" Type="http://schemas.microsoft.com/office/2007/relationships/hdphoto" Target="../media/hdphoto1.wdp"/><Relationship Id="rId9" Type="http://schemas.openxmlformats.org/officeDocument/2006/relationships/hyperlink" Target="INFORMACION/COMISION%20-%201/Ponencia%20%20Luis%20Alberto%20Alzate%20ITB%20.pdf" TargetMode="External"/><Relationship Id="rId14" Type="http://schemas.openxmlformats.org/officeDocument/2006/relationships/hyperlink" Target="INFORMACION/COMISION%20-%201/PONENCIA%20CARLOTA%20MARIA%20FIGUEROA.pdf" TargetMode="External"/><Relationship Id="rId22" Type="http://schemas.openxmlformats.org/officeDocument/2006/relationships/hyperlink" Target="INFORMACION/COMISION%20-%201/Ponencia%20Loida.pdf" TargetMode="External"/><Relationship Id="rId27" Type="http://schemas.openxmlformats.org/officeDocument/2006/relationships/hyperlink" Target="INFORMACION/COMISION%20-%201/PONENCIA%20Pinela.pdf" TargetMode="External"/><Relationship Id="rId30" Type="http://schemas.openxmlformats.org/officeDocument/2006/relationships/hyperlink" Target="INFORMACION/COMISION%20-%201/Ponencia%20Ricardo%20Ponce%20.pdf" TargetMode="External"/><Relationship Id="rId35" Type="http://schemas.openxmlformats.org/officeDocument/2006/relationships/hyperlink" Target="INFORMACION/COMISION%20-%201/Ponnecia%20Jose%20Angel%20Pat&#243;%20Cuba.pdf" TargetMode="External"/><Relationship Id="rId43" Type="http://schemas.openxmlformats.org/officeDocument/2006/relationships/hyperlink" Target="INFORMACION/COMISION%20-%201/Ponencia%20%20Alejandro%20Ponce%20.pdf" TargetMode="External"/><Relationship Id="rId8" Type="http://schemas.openxmlformats.org/officeDocument/2006/relationships/hyperlink" Target="INFORMACION/COMISION%20-%201/Ponencia%20%20Juana%20Cubela.%20Cuba.pdf" TargetMode="External"/><Relationship Id="rId3" Type="http://schemas.openxmlformats.org/officeDocument/2006/relationships/image" Target="../media/image13.png"/><Relationship Id="rId12" Type="http://schemas.openxmlformats.org/officeDocument/2006/relationships/hyperlink" Target="INFORMACION/COMISION%20-%201/Ponencia%20BEATRIZ%20ITB%20.pdf" TargetMode="External"/><Relationship Id="rId17" Type="http://schemas.openxmlformats.org/officeDocument/2006/relationships/hyperlink" Target="INFORMACION/COMISION%20-%201/Ponencia%20Gerardo%20Gonz&#225;lez.pdf" TargetMode="External"/><Relationship Id="rId25" Type="http://schemas.openxmlformats.org/officeDocument/2006/relationships/hyperlink" Target="INFORMACION/COMISION%20-%201/Ponencia%20Moises%20Caj&#237;as%20.pdf" TargetMode="External"/><Relationship Id="rId33" Type="http://schemas.openxmlformats.org/officeDocument/2006/relationships/hyperlink" Target="INFORMACION/COMISION%20-%201/PONENCIA%20Victor%20gomez%20.pdf" TargetMode="External"/><Relationship Id="rId38" Type="http://schemas.openxmlformats.org/officeDocument/2006/relationships/hyperlink" Target="INFORMACION/COMISION%20-%201/Ponencia%20Luis%20Villegas%20.pdf" TargetMode="External"/></Relationships>
</file>

<file path=ppt/slides/_rels/slide7.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8.xml"/><Relationship Id="rId7"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slide" Target="slide4.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hyperlink" Target="INFORMACION/COMISION%20-%202/Ponencia%20CaballeroMarcillo%20Ecuador.pdf" TargetMode="External"/><Relationship Id="rId13" Type="http://schemas.openxmlformats.org/officeDocument/2006/relationships/hyperlink" Target="INFORMACION/COMISION%20-%202/Ponencia%20Jonathan%20Ecuador.pdf" TargetMode="External"/><Relationship Id="rId18" Type="http://schemas.openxmlformats.org/officeDocument/2006/relationships/hyperlink" Target="INFORMACION/COMISION%20-%202/Ponencia%20Mario%20Valverde.pdf" TargetMode="External"/><Relationship Id="rId26" Type="http://schemas.openxmlformats.org/officeDocument/2006/relationships/hyperlink" Target="INFORMACION/COMISION%20-%202/Ponencia%20Teresa%20Miriam.pdf" TargetMode="External"/><Relationship Id="rId3" Type="http://schemas.openxmlformats.org/officeDocument/2006/relationships/image" Target="../media/image13.png"/><Relationship Id="rId21" Type="http://schemas.openxmlformats.org/officeDocument/2006/relationships/hyperlink" Target="INFORMACION/COMISION%20-%202/Ponencia%20Paul.pdf" TargetMode="External"/><Relationship Id="rId7" Type="http://schemas.openxmlformats.org/officeDocument/2006/relationships/hyperlink" Target="INFORMACION/COMISION%20-%202/Ponencia%20ANGEL%20Orellana.pdf" TargetMode="External"/><Relationship Id="rId12" Type="http://schemas.openxmlformats.org/officeDocument/2006/relationships/hyperlink" Target="INFORMACION/COMISION%20-%202/PONENCIA%20JAIME%20.pdf" TargetMode="External"/><Relationship Id="rId17" Type="http://schemas.openxmlformats.org/officeDocument/2006/relationships/hyperlink" Target="INFORMACION/COMISION%20-%202/Ponencia%20Marcial.pdf" TargetMode="External"/><Relationship Id="rId25" Type="http://schemas.openxmlformats.org/officeDocument/2006/relationships/hyperlink" Target="INFORMACION/COMISION%20-%202/pONENCIA%20Sandra%20Cuba.pdf" TargetMode="External"/><Relationship Id="rId2" Type="http://schemas.openxmlformats.org/officeDocument/2006/relationships/slide" Target="slide5.xml"/><Relationship Id="rId16" Type="http://schemas.openxmlformats.org/officeDocument/2006/relationships/hyperlink" Target="INFORMACION/COMISION%20-%202/Ponencia%20Luis%20Ricardo%20ITB%20.pdf" TargetMode="External"/><Relationship Id="rId20" Type="http://schemas.openxmlformats.org/officeDocument/2006/relationships/hyperlink" Target="INFORMACION/COMISION%20-%202/Ponencia%20Oscar%20Garc&#237;a.pdf" TargetMode="External"/><Relationship Id="rId29" Type="http://schemas.openxmlformats.org/officeDocument/2006/relationships/hyperlink" Target="INFORMACION/COMISION%20-%202/Ponencia%20%201%20Humberto.pdf" TargetMode="Externa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hyperlink" Target="INFORMACION/COMISION%20-%202/PONENCIA%20Estefan&#237;a.pdf" TargetMode="External"/><Relationship Id="rId24" Type="http://schemas.openxmlformats.org/officeDocument/2006/relationships/hyperlink" Target="INFORMACION/COMISION%20-%202/Ponencia%20Roberto%20Rodr&#237;guez.pdf" TargetMode="External"/><Relationship Id="rId5" Type="http://schemas.openxmlformats.org/officeDocument/2006/relationships/hyperlink" Target="INFORMACION/COMISION%20-%202/Ponencia%202%20Humberto.pdf" TargetMode="External"/><Relationship Id="rId15" Type="http://schemas.openxmlformats.org/officeDocument/2006/relationships/hyperlink" Target="INFORMACION/COMISION%20-%202/Ponencia%20Luis%20Olivera.pdf" TargetMode="External"/><Relationship Id="rId23" Type="http://schemas.openxmlformats.org/officeDocument/2006/relationships/hyperlink" Target="INFORMACION/COMISION%20-%202/Ponencia%20Rebollar%20Cuba%20.pdf" TargetMode="External"/><Relationship Id="rId28" Type="http://schemas.openxmlformats.org/officeDocument/2006/relationships/hyperlink" Target="INFORMACION/COMISION%20-%202/PONENCIA%20Xiomara%20Leticia%20Ecuador%20.pdf" TargetMode="External"/><Relationship Id="rId10" Type="http://schemas.openxmlformats.org/officeDocument/2006/relationships/hyperlink" Target="INFORMACION/COMISION%20-%202/Ponencia%20Dar&#237;o%20Jorge.pdf" TargetMode="External"/><Relationship Id="rId19" Type="http://schemas.openxmlformats.org/officeDocument/2006/relationships/hyperlink" Target="INFORMACION/COMISION%20-%202/Ponencia%20M&#243;nica%20.pdf" TargetMode="External"/><Relationship Id="rId31" Type="http://schemas.openxmlformats.org/officeDocument/2006/relationships/image" Target="../media/image17.png"/><Relationship Id="rId4" Type="http://schemas.microsoft.com/office/2007/relationships/hdphoto" Target="../media/hdphoto1.wdp"/><Relationship Id="rId9" Type="http://schemas.openxmlformats.org/officeDocument/2006/relationships/hyperlink" Target="INFORMACION/COMISION%20-%202/Ponencia%20Clayton%20Carrasco%20Ecuador.pdf" TargetMode="External"/><Relationship Id="rId14" Type="http://schemas.openxmlformats.org/officeDocument/2006/relationships/hyperlink" Target="INFORMACION/COMISION%20-%202/Ponencia%20Karla%20Ecuador%20.pdf" TargetMode="External"/><Relationship Id="rId22" Type="http://schemas.openxmlformats.org/officeDocument/2006/relationships/hyperlink" Target="INFORMACION/COMISION%20-%202/Ponencia%20Pilar.pdf" TargetMode="External"/><Relationship Id="rId27" Type="http://schemas.openxmlformats.org/officeDocument/2006/relationships/hyperlink" Target="INFORMACION/COMISION%20-%202/Ponencia%20Tutillo%20.pdf" TargetMode="External"/><Relationship Id="rId30" Type="http://schemas.openxmlformats.org/officeDocument/2006/relationships/hyperlink" Target="INFORMACION/COMISION%20-%202/Ponencia%20%20Roosevelt%20Espinoza.pdf" TargetMode="External"/></Relationships>
</file>

<file path=ppt/slides/_rels/slide9.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0.xml"/><Relationship Id="rId7"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slide" Target="slide4.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pic>
        <p:nvPicPr>
          <p:cNvPr id="3" name="Raul di blasio musica fantasia[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00891" y="6176963"/>
            <a:ext cx="609600" cy="609600"/>
          </a:xfrm>
          <a:prstGeom prst="rect">
            <a:avLst/>
          </a:prstGeom>
        </p:spPr>
      </p:pic>
      <p:sp>
        <p:nvSpPr>
          <p:cNvPr id="4" name="Título 3"/>
          <p:cNvSpPr>
            <a:spLocks noGrp="1"/>
          </p:cNvSpPr>
          <p:nvPr>
            <p:ph type="title"/>
          </p:nvPr>
        </p:nvSpPr>
        <p:spPr/>
        <p:txBody>
          <a:bodyPr/>
          <a:lstStyle/>
          <a:p>
            <a:endParaRPr lang="es-EC"/>
          </a:p>
        </p:txBody>
      </p:sp>
      <p:pic>
        <p:nvPicPr>
          <p:cNvPr id="15" name="Marcador de contenido 14"/>
          <p:cNvPicPr>
            <a:picLocks noGrp="1" noChangeAspect="1"/>
          </p:cNvPicPr>
          <p:nvPr>
            <p:ph idx="1"/>
          </p:nvPr>
        </p:nvPicPr>
        <p:blipFill rotWithShape="1">
          <a:blip r:embed="rId5">
            <a:extLst>
              <a:ext uri="{28A0092B-C50C-407E-A947-70E740481C1C}">
                <a14:useLocalDpi xmlns:a14="http://schemas.microsoft.com/office/drawing/2010/main" val="0"/>
              </a:ext>
            </a:extLst>
          </a:blip>
          <a:srcRect t="992"/>
          <a:stretch/>
        </p:blipFill>
        <p:spPr>
          <a:xfrm>
            <a:off x="839808" y="426027"/>
            <a:ext cx="10513992" cy="6078681"/>
          </a:xfrm>
        </p:spPr>
      </p:pic>
      <p:sp>
        <p:nvSpPr>
          <p:cNvPr id="16" name="CuadroTexto 15"/>
          <p:cNvSpPr txBox="1"/>
          <p:nvPr/>
        </p:nvSpPr>
        <p:spPr>
          <a:xfrm>
            <a:off x="3387436" y="5455227"/>
            <a:ext cx="5642264" cy="923330"/>
          </a:xfrm>
          <a:prstGeom prst="rect">
            <a:avLst/>
          </a:prstGeom>
          <a:noFill/>
        </p:spPr>
        <p:txBody>
          <a:bodyPr wrap="square" rtlCol="0">
            <a:spAutoFit/>
          </a:bodyPr>
          <a:lstStyle/>
          <a:p>
            <a:pPr algn="ctr"/>
            <a:r>
              <a:rPr lang="pt-BR" dirty="0">
                <a:latin typeface="Andalus" panose="02020603050405020304" pitchFamily="18" charset="-78"/>
                <a:cs typeface="Andalus" panose="02020603050405020304" pitchFamily="18" charset="-78"/>
              </a:rPr>
              <a:t>ISBN: 978-9942-17-011-8</a:t>
            </a:r>
          </a:p>
          <a:p>
            <a:pPr algn="ctr"/>
            <a:r>
              <a:rPr lang="pt-BR" dirty="0">
                <a:latin typeface="Andalus" panose="02020603050405020304" pitchFamily="18" charset="-78"/>
                <a:cs typeface="Andalus" panose="02020603050405020304" pitchFamily="18" charset="-78"/>
              </a:rPr>
              <a:t>Instituto Tecnológico Bolivariano</a:t>
            </a:r>
          </a:p>
          <a:p>
            <a:endParaRPr lang="es-EC" dirty="0"/>
          </a:p>
        </p:txBody>
      </p:sp>
    </p:spTree>
    <p:extLst>
      <p:ext uri="{BB962C8B-B14F-4D97-AF65-F5344CB8AC3E}">
        <p14:creationId xmlns:p14="http://schemas.microsoft.com/office/powerpoint/2010/main" val="236159795"/>
      </p:ext>
    </p:extLst>
  </p:cSld>
  <p:clrMapOvr>
    <a:masterClrMapping/>
  </p:clrMapOvr>
  <mc:AlternateContent xmlns:mc="http://schemas.openxmlformats.org/markup-compatibility/2006" xmlns:p14="http://schemas.microsoft.com/office/powerpoint/2010/main">
    <mc:Choice Requires="p14">
      <p:transition p14:dur="25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4" name="Marcador de contenido 2"/>
          <p:cNvSpPr>
            <a:spLocks noGrp="1"/>
          </p:cNvSpPr>
          <p:nvPr>
            <p:ph idx="1"/>
          </p:nvPr>
        </p:nvSpPr>
        <p:spPr>
          <a:xfrm>
            <a:off x="4883215" y="1563488"/>
            <a:ext cx="2600095" cy="3960711"/>
          </a:xfrm>
        </p:spPr>
        <p:txBody>
          <a:bodyPr>
            <a:noAutofit/>
          </a:bodyPr>
          <a:lstStyle/>
          <a:p>
            <a:pPr>
              <a:lnSpc>
                <a:spcPct val="100000"/>
              </a:lnSpc>
            </a:pPr>
            <a:endParaRPr lang="pt-BR" sz="1100" dirty="0" smtClean="0">
              <a:latin typeface="Andalus" panose="02020603050405020304" pitchFamily="18" charset="-78"/>
              <a:cs typeface="Andalus" panose="02020603050405020304" pitchFamily="18" charset="-78"/>
            </a:endParaRPr>
          </a:p>
          <a:p>
            <a:pPr>
              <a:lnSpc>
                <a:spcPct val="100000"/>
              </a:lnSpc>
            </a:pPr>
            <a:r>
              <a:rPr lang="pt-BR" sz="1100" dirty="0" smtClean="0">
                <a:latin typeface="Andalus" panose="02020603050405020304" pitchFamily="18" charset="-78"/>
                <a:cs typeface="Andalus" panose="02020603050405020304" pitchFamily="18" charset="-78"/>
              </a:rPr>
              <a:t>Elena </a:t>
            </a:r>
            <a:r>
              <a:rPr lang="pt-BR" sz="1100" dirty="0">
                <a:latin typeface="Andalus" panose="02020603050405020304" pitchFamily="18" charset="-78"/>
                <a:cs typeface="Andalus" panose="02020603050405020304" pitchFamily="18" charset="-78"/>
              </a:rPr>
              <a:t>Tolozano Benites </a:t>
            </a:r>
            <a:endParaRPr lang="pt-BR" sz="1100" dirty="0" smtClean="0">
              <a:latin typeface="Andalus" panose="02020603050405020304" pitchFamily="18" charset="-78"/>
              <a:cs typeface="Andalus" panose="02020603050405020304" pitchFamily="18" charset="-78"/>
            </a:endParaRPr>
          </a:p>
          <a:p>
            <a:pPr>
              <a:lnSpc>
                <a:spcPct val="100000"/>
              </a:lnSpc>
            </a:pPr>
            <a:r>
              <a:rPr lang="pt-BR" sz="1100" dirty="0" err="1" smtClean="0">
                <a:latin typeface="Andalus" panose="02020603050405020304" pitchFamily="18" charset="-78"/>
                <a:cs typeface="Andalus" panose="02020603050405020304" pitchFamily="18" charset="-78"/>
              </a:rPr>
              <a:t>Eufemia</a:t>
            </a:r>
            <a:r>
              <a:rPr lang="pt-BR" sz="1100" dirty="0" smtClean="0">
                <a:latin typeface="Andalus" panose="02020603050405020304" pitchFamily="18" charset="-78"/>
                <a:cs typeface="Andalus" panose="02020603050405020304" pitchFamily="18" charset="-78"/>
              </a:rPr>
              <a:t> </a:t>
            </a:r>
            <a:r>
              <a:rPr lang="pt-BR" sz="1100" dirty="0">
                <a:latin typeface="Andalus" panose="02020603050405020304" pitchFamily="18" charset="-78"/>
                <a:cs typeface="Andalus" panose="02020603050405020304" pitchFamily="18" charset="-78"/>
              </a:rPr>
              <a:t>Figueroa </a:t>
            </a:r>
            <a:r>
              <a:rPr lang="pt-BR" sz="1100" dirty="0" err="1" smtClean="0">
                <a:latin typeface="Andalus" panose="02020603050405020304" pitchFamily="18" charset="-78"/>
                <a:cs typeface="Andalus" panose="02020603050405020304" pitchFamily="18" charset="-78"/>
              </a:rPr>
              <a:t>Corrales</a:t>
            </a:r>
            <a:endParaRPr lang="pt-BR" sz="1100" dirty="0" smtClean="0">
              <a:latin typeface="Andalus" panose="02020603050405020304" pitchFamily="18" charset="-78"/>
              <a:cs typeface="Andalus" panose="02020603050405020304" pitchFamily="18" charset="-78"/>
            </a:endParaRPr>
          </a:p>
          <a:p>
            <a:pPr>
              <a:lnSpc>
                <a:spcPct val="100000"/>
              </a:lnSpc>
            </a:pPr>
            <a:r>
              <a:rPr lang="pt-BR" sz="1100" dirty="0" smtClean="0">
                <a:latin typeface="Andalus" panose="02020603050405020304" pitchFamily="18" charset="-78"/>
                <a:cs typeface="Andalus" panose="02020603050405020304" pitchFamily="18" charset="-78"/>
              </a:rPr>
              <a:t>Felipe </a:t>
            </a:r>
            <a:r>
              <a:rPr lang="pt-BR" sz="1100" dirty="0">
                <a:latin typeface="Andalus" panose="02020603050405020304" pitchFamily="18" charset="-78"/>
                <a:cs typeface="Andalus" panose="02020603050405020304" pitchFamily="18" charset="-78"/>
              </a:rPr>
              <a:t>Manuel León </a:t>
            </a:r>
            <a:r>
              <a:rPr lang="pt-BR" sz="1100" dirty="0" smtClean="0">
                <a:latin typeface="Andalus" panose="02020603050405020304" pitchFamily="18" charset="-78"/>
                <a:cs typeface="Andalus" panose="02020603050405020304" pitchFamily="18" charset="-78"/>
              </a:rPr>
              <a:t>Cáceres</a:t>
            </a:r>
          </a:p>
          <a:p>
            <a:pPr>
              <a:lnSpc>
                <a:spcPct val="100000"/>
              </a:lnSpc>
            </a:pPr>
            <a:r>
              <a:rPr lang="pt-BR" sz="1100" dirty="0" smtClean="0">
                <a:latin typeface="Andalus" panose="02020603050405020304" pitchFamily="18" charset="-78"/>
                <a:cs typeface="Andalus" panose="02020603050405020304" pitchFamily="18" charset="-78"/>
              </a:rPr>
              <a:t>Gladys </a:t>
            </a:r>
            <a:r>
              <a:rPr lang="pt-BR" sz="1100" dirty="0">
                <a:latin typeface="Andalus" panose="02020603050405020304" pitchFamily="18" charset="-78"/>
                <a:cs typeface="Andalus" panose="02020603050405020304" pitchFamily="18" charset="-78"/>
              </a:rPr>
              <a:t>Margarita </a:t>
            </a:r>
            <a:r>
              <a:rPr lang="pt-BR" sz="1100" dirty="0" err="1">
                <a:latin typeface="Andalus" panose="02020603050405020304" pitchFamily="18" charset="-78"/>
                <a:cs typeface="Andalus" panose="02020603050405020304" pitchFamily="18" charset="-78"/>
              </a:rPr>
              <a:t>Criollo</a:t>
            </a:r>
            <a:r>
              <a:rPr lang="pt-BR" sz="1100" dirty="0">
                <a:latin typeface="Andalus" panose="02020603050405020304" pitchFamily="18" charset="-78"/>
                <a:cs typeface="Andalus" panose="02020603050405020304" pitchFamily="18" charset="-78"/>
              </a:rPr>
              <a:t> </a:t>
            </a:r>
            <a:r>
              <a:rPr lang="pt-BR" sz="1100" dirty="0" err="1" smtClean="0">
                <a:latin typeface="Andalus" panose="02020603050405020304" pitchFamily="18" charset="-78"/>
                <a:cs typeface="Andalus" panose="02020603050405020304" pitchFamily="18" charset="-78"/>
              </a:rPr>
              <a:t>Portilla</a:t>
            </a:r>
            <a:endParaRPr lang="pt-BR" sz="1100" dirty="0" smtClean="0">
              <a:latin typeface="Andalus" panose="02020603050405020304" pitchFamily="18" charset="-78"/>
              <a:cs typeface="Andalus" panose="02020603050405020304" pitchFamily="18" charset="-78"/>
            </a:endParaRPr>
          </a:p>
          <a:p>
            <a:pPr>
              <a:lnSpc>
                <a:spcPct val="100000"/>
              </a:lnSpc>
            </a:pPr>
            <a:r>
              <a:rPr lang="pt-BR" sz="1100" dirty="0">
                <a:latin typeface="Andalus" panose="02020603050405020304" pitchFamily="18" charset="-78"/>
                <a:cs typeface="Andalus" panose="02020603050405020304" pitchFamily="18" charset="-78"/>
              </a:rPr>
              <a:t>Héctor Luís </a:t>
            </a:r>
            <a:r>
              <a:rPr lang="pt-BR" sz="1100" dirty="0" err="1">
                <a:latin typeface="Andalus" panose="02020603050405020304" pitchFamily="18" charset="-78"/>
                <a:cs typeface="Andalus" panose="02020603050405020304" pitchFamily="18" charset="-78"/>
              </a:rPr>
              <a:t>Gainza</a:t>
            </a:r>
            <a:r>
              <a:rPr lang="pt-BR" sz="1100" dirty="0">
                <a:latin typeface="Andalus" panose="02020603050405020304" pitchFamily="18" charset="-78"/>
                <a:cs typeface="Andalus" panose="02020603050405020304" pitchFamily="18" charset="-78"/>
              </a:rPr>
              <a:t> </a:t>
            </a:r>
            <a:r>
              <a:rPr lang="pt-BR" sz="1100" dirty="0" smtClean="0">
                <a:latin typeface="Andalus" panose="02020603050405020304" pitchFamily="18" charset="-78"/>
                <a:cs typeface="Andalus" panose="02020603050405020304" pitchFamily="18" charset="-78"/>
              </a:rPr>
              <a:t>Moreira.</a:t>
            </a:r>
          </a:p>
          <a:p>
            <a:pPr>
              <a:lnSpc>
                <a:spcPct val="100000"/>
              </a:lnSpc>
            </a:pPr>
            <a:r>
              <a:rPr lang="pt-BR" sz="1100" dirty="0" err="1" smtClean="0">
                <a:latin typeface="Andalus" panose="02020603050405020304" pitchFamily="18" charset="-78"/>
                <a:cs typeface="Andalus" panose="02020603050405020304" pitchFamily="18" charset="-78"/>
              </a:rPr>
              <a:t>Hernán</a:t>
            </a:r>
            <a:r>
              <a:rPr lang="pt-BR" sz="1100" dirty="0" smtClean="0">
                <a:latin typeface="Andalus" panose="02020603050405020304" pitchFamily="18" charset="-78"/>
                <a:cs typeface="Andalus" panose="02020603050405020304" pitchFamily="18" charset="-78"/>
              </a:rPr>
              <a:t> Feria Ávila</a:t>
            </a:r>
          </a:p>
          <a:p>
            <a:pPr>
              <a:lnSpc>
                <a:spcPct val="100000"/>
              </a:lnSpc>
            </a:pPr>
            <a:r>
              <a:rPr lang="es-EC" sz="1100" dirty="0">
                <a:latin typeface="Andalus" panose="02020603050405020304" pitchFamily="18" charset="-78"/>
                <a:cs typeface="Andalus" panose="02020603050405020304" pitchFamily="18" charset="-78"/>
              </a:rPr>
              <a:t> Juan Carlos Contreras Pin</a:t>
            </a:r>
          </a:p>
          <a:p>
            <a:pPr>
              <a:lnSpc>
                <a:spcPct val="100000"/>
              </a:lnSpc>
            </a:pPr>
            <a:r>
              <a:rPr lang="pt-BR" sz="1100" dirty="0">
                <a:latin typeface="Andalus" panose="02020603050405020304" pitchFamily="18" charset="-78"/>
                <a:cs typeface="Andalus" panose="02020603050405020304" pitchFamily="18" charset="-78"/>
              </a:rPr>
              <a:t>Judith </a:t>
            </a:r>
            <a:r>
              <a:rPr lang="pt-BR" sz="1100" dirty="0" err="1">
                <a:latin typeface="Andalus" panose="02020603050405020304" pitchFamily="18" charset="-78"/>
                <a:cs typeface="Andalus" panose="02020603050405020304" pitchFamily="18" charset="-78"/>
              </a:rPr>
              <a:t>Galarza</a:t>
            </a:r>
            <a:r>
              <a:rPr lang="pt-BR" sz="1100" dirty="0">
                <a:latin typeface="Andalus" panose="02020603050405020304" pitchFamily="18" charset="-78"/>
                <a:cs typeface="Andalus" panose="02020603050405020304" pitchFamily="18" charset="-78"/>
              </a:rPr>
              <a:t> López</a:t>
            </a:r>
          </a:p>
          <a:p>
            <a:pPr>
              <a:lnSpc>
                <a:spcPct val="100000"/>
              </a:lnSpc>
            </a:pPr>
            <a:r>
              <a:rPr lang="es-EC" sz="1100" dirty="0">
                <a:latin typeface="Andalus" panose="02020603050405020304" pitchFamily="18" charset="-78"/>
                <a:cs typeface="Andalus" panose="02020603050405020304" pitchFamily="18" charset="-78"/>
              </a:rPr>
              <a:t>Luis José González Varela</a:t>
            </a:r>
          </a:p>
          <a:p>
            <a:pPr>
              <a:lnSpc>
                <a:spcPct val="100000"/>
              </a:lnSpc>
            </a:pPr>
            <a:r>
              <a:rPr lang="es-EC" sz="1100" dirty="0">
                <a:latin typeface="Andalus" panose="02020603050405020304" pitchFamily="18" charset="-78"/>
                <a:cs typeface="Andalus" panose="02020603050405020304" pitchFamily="18" charset="-78"/>
              </a:rPr>
              <a:t>Maribel Asín Cala</a:t>
            </a:r>
          </a:p>
          <a:p>
            <a:pPr>
              <a:lnSpc>
                <a:spcPct val="100000"/>
              </a:lnSpc>
            </a:pPr>
            <a:r>
              <a:rPr lang="pt-BR" sz="1100" dirty="0">
                <a:latin typeface="Andalus" panose="02020603050405020304" pitchFamily="18" charset="-78"/>
                <a:cs typeface="Andalus" panose="02020603050405020304" pitchFamily="18" charset="-78"/>
              </a:rPr>
              <a:t>Mariela Díaz </a:t>
            </a:r>
            <a:r>
              <a:rPr lang="pt-BR" sz="1100" dirty="0" err="1">
                <a:latin typeface="Andalus" panose="02020603050405020304" pitchFamily="18" charset="-78"/>
                <a:cs typeface="Andalus" panose="02020603050405020304" pitchFamily="18" charset="-78"/>
              </a:rPr>
              <a:t>Ojea</a:t>
            </a:r>
            <a:endParaRPr lang="pt-BR" sz="1100" dirty="0">
              <a:latin typeface="Andalus" panose="02020603050405020304" pitchFamily="18" charset="-78"/>
              <a:cs typeface="Andalus" panose="02020603050405020304" pitchFamily="18" charset="-78"/>
            </a:endParaRPr>
          </a:p>
          <a:p>
            <a:pPr>
              <a:lnSpc>
                <a:spcPct val="100000"/>
              </a:lnSpc>
            </a:pPr>
            <a:endParaRPr lang="pt-BR" sz="1100" dirty="0">
              <a:latin typeface="Andalus" panose="02020603050405020304" pitchFamily="18" charset="-78"/>
              <a:cs typeface="Andalus" panose="02020603050405020304" pitchFamily="18" charset="-78"/>
            </a:endParaRPr>
          </a:p>
        </p:txBody>
      </p:sp>
      <p:sp>
        <p:nvSpPr>
          <p:cNvPr id="5" name="Marcador de contenido 2"/>
          <p:cNvSpPr txBox="1">
            <a:spLocks/>
          </p:cNvSpPr>
          <p:nvPr/>
        </p:nvSpPr>
        <p:spPr>
          <a:xfrm>
            <a:off x="8153053" y="1541497"/>
            <a:ext cx="2757401" cy="3929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C" sz="1200" dirty="0" smtClean="0">
              <a:latin typeface="Andalus" panose="02020603050405020304" pitchFamily="18" charset="-78"/>
              <a:cs typeface="Andalus" panose="02020603050405020304" pitchFamily="18" charset="-78"/>
            </a:endParaRPr>
          </a:p>
          <a:p>
            <a:pPr>
              <a:lnSpc>
                <a:spcPct val="110000"/>
              </a:lnSpc>
            </a:pPr>
            <a:r>
              <a:rPr lang="pt-BR" sz="1200" dirty="0" err="1" smtClean="0">
                <a:latin typeface="Andalus" panose="02020603050405020304" pitchFamily="18" charset="-78"/>
                <a:cs typeface="Andalus" panose="02020603050405020304" pitchFamily="18" charset="-78"/>
              </a:rPr>
              <a:t>María</a:t>
            </a:r>
            <a:r>
              <a:rPr lang="pt-BR" sz="1200" dirty="0" smtClean="0">
                <a:latin typeface="Andalus" panose="02020603050405020304" pitchFamily="18" charset="-78"/>
                <a:cs typeface="Andalus" panose="02020603050405020304" pitchFamily="18" charset="-78"/>
              </a:rPr>
              <a:t> </a:t>
            </a:r>
            <a:r>
              <a:rPr lang="pt-BR" sz="1200" dirty="0">
                <a:latin typeface="Andalus" panose="02020603050405020304" pitchFamily="18" charset="-78"/>
                <a:cs typeface="Andalus" panose="02020603050405020304" pitchFamily="18" charset="-78"/>
              </a:rPr>
              <a:t>Luz Rodríguez </a:t>
            </a:r>
            <a:r>
              <a:rPr lang="pt-BR" sz="1200" dirty="0" smtClean="0">
                <a:latin typeface="Andalus" panose="02020603050405020304" pitchFamily="18" charset="-78"/>
                <a:cs typeface="Andalus" panose="02020603050405020304" pitchFamily="18" charset="-78"/>
              </a:rPr>
              <a:t>Cosme</a:t>
            </a:r>
          </a:p>
          <a:p>
            <a:pPr>
              <a:lnSpc>
                <a:spcPct val="110000"/>
              </a:lnSpc>
            </a:pPr>
            <a:r>
              <a:rPr lang="pt-BR" sz="1200" dirty="0" smtClean="0">
                <a:latin typeface="Andalus" panose="02020603050405020304" pitchFamily="18" charset="-78"/>
                <a:cs typeface="Andalus" panose="02020603050405020304" pitchFamily="18" charset="-78"/>
              </a:rPr>
              <a:t>Belinda </a:t>
            </a:r>
            <a:r>
              <a:rPr lang="pt-BR" sz="1200" dirty="0">
                <a:latin typeface="Andalus" panose="02020603050405020304" pitchFamily="18" charset="-78"/>
                <a:cs typeface="Andalus" panose="02020603050405020304" pitchFamily="18" charset="-78"/>
              </a:rPr>
              <a:t>Marta Lema </a:t>
            </a:r>
            <a:r>
              <a:rPr lang="pt-BR" sz="1200" dirty="0" err="1" smtClean="0">
                <a:latin typeface="Andalus" panose="02020603050405020304" pitchFamily="18" charset="-78"/>
                <a:cs typeface="Andalus" panose="02020603050405020304" pitchFamily="18" charset="-78"/>
              </a:rPr>
              <a:t>Cachinell</a:t>
            </a:r>
            <a:endParaRPr lang="pt-BR" sz="1200" dirty="0" smtClean="0">
              <a:latin typeface="Andalus" panose="02020603050405020304" pitchFamily="18" charset="-78"/>
              <a:cs typeface="Andalus" panose="02020603050405020304" pitchFamily="18" charset="-78"/>
            </a:endParaRPr>
          </a:p>
          <a:p>
            <a:pPr>
              <a:lnSpc>
                <a:spcPct val="110000"/>
              </a:lnSpc>
            </a:pPr>
            <a:r>
              <a:rPr lang="es-EC" sz="1200" dirty="0" smtClean="0">
                <a:latin typeface="Andalus" panose="02020603050405020304" pitchFamily="18" charset="-78"/>
                <a:cs typeface="Andalus" panose="02020603050405020304" pitchFamily="18" charset="-78"/>
              </a:rPr>
              <a:t>Nancy </a:t>
            </a:r>
            <a:r>
              <a:rPr lang="es-EC" sz="1200" dirty="0">
                <a:latin typeface="Andalus" panose="02020603050405020304" pitchFamily="18" charset="-78"/>
                <a:cs typeface="Andalus" panose="02020603050405020304" pitchFamily="18" charset="-78"/>
              </a:rPr>
              <a:t>Marcela Cárdenas </a:t>
            </a:r>
            <a:r>
              <a:rPr lang="es-EC" sz="1200" dirty="0" smtClean="0">
                <a:latin typeface="Andalus" panose="02020603050405020304" pitchFamily="18" charset="-78"/>
                <a:cs typeface="Andalus" panose="02020603050405020304" pitchFamily="18" charset="-78"/>
              </a:rPr>
              <a:t>Cordero</a:t>
            </a:r>
          </a:p>
          <a:p>
            <a:pPr>
              <a:lnSpc>
                <a:spcPct val="110000"/>
              </a:lnSpc>
            </a:pPr>
            <a:r>
              <a:rPr lang="pt-BR" sz="1200" dirty="0" err="1">
                <a:latin typeface="Andalus" panose="02020603050405020304" pitchFamily="18" charset="-78"/>
                <a:cs typeface="Andalus" panose="02020603050405020304" pitchFamily="18" charset="-78"/>
              </a:rPr>
              <a:t>Nayibe</a:t>
            </a:r>
            <a:r>
              <a:rPr lang="pt-BR" sz="1200" dirty="0">
                <a:latin typeface="Andalus" panose="02020603050405020304" pitchFamily="18" charset="-78"/>
                <a:cs typeface="Andalus" panose="02020603050405020304" pitchFamily="18" charset="-78"/>
              </a:rPr>
              <a:t> Mabel Paredes </a:t>
            </a:r>
            <a:r>
              <a:rPr lang="pt-BR" sz="1200" dirty="0" smtClean="0">
                <a:latin typeface="Andalus" panose="02020603050405020304" pitchFamily="18" charset="-78"/>
                <a:cs typeface="Andalus" panose="02020603050405020304" pitchFamily="18" charset="-78"/>
              </a:rPr>
              <a:t>Arturo</a:t>
            </a:r>
          </a:p>
          <a:p>
            <a:pPr>
              <a:lnSpc>
                <a:spcPct val="110000"/>
              </a:lnSpc>
            </a:pPr>
            <a:r>
              <a:rPr lang="pt-BR" sz="1200" dirty="0" err="1" smtClean="0">
                <a:latin typeface="Andalus" panose="02020603050405020304" pitchFamily="18" charset="-78"/>
                <a:cs typeface="Andalus" panose="02020603050405020304" pitchFamily="18" charset="-78"/>
              </a:rPr>
              <a:t>Odalys</a:t>
            </a:r>
            <a:r>
              <a:rPr lang="pt-BR" sz="1200" dirty="0" smtClean="0">
                <a:latin typeface="Andalus" panose="02020603050405020304" pitchFamily="18" charset="-78"/>
                <a:cs typeface="Andalus" panose="02020603050405020304" pitchFamily="18" charset="-78"/>
              </a:rPr>
              <a:t> </a:t>
            </a:r>
            <a:r>
              <a:rPr lang="pt-BR" sz="1200" dirty="0">
                <a:latin typeface="Andalus" panose="02020603050405020304" pitchFamily="18" charset="-78"/>
                <a:cs typeface="Andalus" panose="02020603050405020304" pitchFamily="18" charset="-78"/>
              </a:rPr>
              <a:t>de </a:t>
            </a:r>
            <a:r>
              <a:rPr lang="pt-BR" sz="1200" dirty="0" err="1">
                <a:latin typeface="Andalus" panose="02020603050405020304" pitchFamily="18" charset="-78"/>
                <a:cs typeface="Andalus" panose="02020603050405020304" pitchFamily="18" charset="-78"/>
              </a:rPr>
              <a:t>las</a:t>
            </a:r>
            <a:r>
              <a:rPr lang="pt-BR" sz="1200" dirty="0">
                <a:latin typeface="Andalus" panose="02020603050405020304" pitchFamily="18" charset="-78"/>
                <a:cs typeface="Andalus" panose="02020603050405020304" pitchFamily="18" charset="-78"/>
              </a:rPr>
              <a:t> Mercedes Portela </a:t>
            </a:r>
            <a:r>
              <a:rPr lang="pt-BR" sz="1200" dirty="0" smtClean="0">
                <a:latin typeface="Andalus" panose="02020603050405020304" pitchFamily="18" charset="-78"/>
                <a:cs typeface="Andalus" panose="02020603050405020304" pitchFamily="18" charset="-78"/>
              </a:rPr>
              <a:t>López</a:t>
            </a:r>
          </a:p>
          <a:p>
            <a:pPr>
              <a:lnSpc>
                <a:spcPct val="110000"/>
              </a:lnSpc>
            </a:pPr>
            <a:r>
              <a:rPr lang="pt-BR" sz="1200" dirty="0">
                <a:latin typeface="Andalus" panose="02020603050405020304" pitchFamily="18" charset="-78"/>
                <a:cs typeface="Andalus" panose="02020603050405020304" pitchFamily="18" charset="-78"/>
              </a:rPr>
              <a:t>Santiago Alonso </a:t>
            </a:r>
            <a:r>
              <a:rPr lang="pt-BR" sz="1200" dirty="0" smtClean="0">
                <a:latin typeface="Andalus" panose="02020603050405020304" pitchFamily="18" charset="-78"/>
                <a:cs typeface="Andalus" panose="02020603050405020304" pitchFamily="18" charset="-78"/>
              </a:rPr>
              <a:t>García</a:t>
            </a:r>
          </a:p>
          <a:p>
            <a:pPr>
              <a:lnSpc>
                <a:spcPct val="110000"/>
              </a:lnSpc>
            </a:pPr>
            <a:r>
              <a:rPr lang="pt-BR" sz="1200" dirty="0" smtClean="0">
                <a:latin typeface="Andalus" panose="02020603050405020304" pitchFamily="18" charset="-78"/>
                <a:cs typeface="Andalus" panose="02020603050405020304" pitchFamily="18" charset="-78"/>
              </a:rPr>
              <a:t>Tatiana </a:t>
            </a:r>
            <a:r>
              <a:rPr lang="pt-BR" sz="1200" dirty="0" err="1">
                <a:latin typeface="Andalus" panose="02020603050405020304" pitchFamily="18" charset="-78"/>
                <a:cs typeface="Andalus" panose="02020603050405020304" pitchFamily="18" charset="-78"/>
              </a:rPr>
              <a:t>Yeobanka</a:t>
            </a:r>
            <a:r>
              <a:rPr lang="pt-BR" sz="1200" dirty="0">
                <a:latin typeface="Andalus" panose="02020603050405020304" pitchFamily="18" charset="-78"/>
                <a:cs typeface="Andalus" panose="02020603050405020304" pitchFamily="18" charset="-78"/>
              </a:rPr>
              <a:t> </a:t>
            </a:r>
            <a:r>
              <a:rPr lang="pt-BR" sz="1200" dirty="0" err="1">
                <a:latin typeface="Andalus" panose="02020603050405020304" pitchFamily="18" charset="-78"/>
                <a:cs typeface="Andalus" panose="02020603050405020304" pitchFamily="18" charset="-78"/>
              </a:rPr>
              <a:t>Tapia</a:t>
            </a:r>
            <a:r>
              <a:rPr lang="pt-BR" sz="1200" dirty="0">
                <a:latin typeface="Andalus" panose="02020603050405020304" pitchFamily="18" charset="-78"/>
                <a:cs typeface="Andalus" panose="02020603050405020304" pitchFamily="18" charset="-78"/>
              </a:rPr>
              <a:t> </a:t>
            </a:r>
            <a:r>
              <a:rPr lang="pt-BR" sz="1200" dirty="0" smtClean="0">
                <a:latin typeface="Andalus" panose="02020603050405020304" pitchFamily="18" charset="-78"/>
                <a:cs typeface="Andalus" panose="02020603050405020304" pitchFamily="18" charset="-78"/>
              </a:rPr>
              <a:t>Bastidas</a:t>
            </a:r>
          </a:p>
          <a:p>
            <a:pPr>
              <a:lnSpc>
                <a:spcPct val="110000"/>
              </a:lnSpc>
            </a:pPr>
            <a:r>
              <a:rPr lang="pt-BR" sz="1200" dirty="0" err="1" smtClean="0">
                <a:latin typeface="Andalus" panose="02020603050405020304" pitchFamily="18" charset="-78"/>
                <a:cs typeface="Andalus" panose="02020603050405020304" pitchFamily="18" charset="-78"/>
              </a:rPr>
              <a:t>Yosbanys</a:t>
            </a:r>
            <a:r>
              <a:rPr lang="pt-BR" sz="1200" dirty="0" smtClean="0">
                <a:latin typeface="Andalus" panose="02020603050405020304" pitchFamily="18" charset="-78"/>
                <a:cs typeface="Andalus" panose="02020603050405020304" pitchFamily="18" charset="-78"/>
              </a:rPr>
              <a:t> </a:t>
            </a:r>
            <a:r>
              <a:rPr lang="pt-BR" sz="1200" dirty="0">
                <a:latin typeface="Andalus" panose="02020603050405020304" pitchFamily="18" charset="-78"/>
                <a:cs typeface="Andalus" panose="02020603050405020304" pitchFamily="18" charset="-78"/>
              </a:rPr>
              <a:t>Roque </a:t>
            </a:r>
            <a:r>
              <a:rPr lang="pt-BR" sz="1200" dirty="0" smtClean="0">
                <a:latin typeface="Andalus" panose="02020603050405020304" pitchFamily="18" charset="-78"/>
                <a:cs typeface="Andalus" panose="02020603050405020304" pitchFamily="18" charset="-78"/>
              </a:rPr>
              <a:t>Herrera</a:t>
            </a:r>
          </a:p>
          <a:p>
            <a:pPr>
              <a:lnSpc>
                <a:spcPct val="110000"/>
              </a:lnSpc>
            </a:pPr>
            <a:r>
              <a:rPr lang="pt-BR" sz="1200" dirty="0" smtClean="0">
                <a:latin typeface="Andalus" panose="02020603050405020304" pitchFamily="18" charset="-78"/>
                <a:cs typeface="Andalus" panose="02020603050405020304" pitchFamily="18" charset="-78"/>
              </a:rPr>
              <a:t>Emma </a:t>
            </a:r>
            <a:r>
              <a:rPr lang="pt-BR" sz="1200" dirty="0" err="1">
                <a:latin typeface="Andalus" panose="02020603050405020304" pitchFamily="18" charset="-78"/>
                <a:cs typeface="Andalus" panose="02020603050405020304" pitchFamily="18" charset="-78"/>
              </a:rPr>
              <a:t>Zulay</a:t>
            </a:r>
            <a:r>
              <a:rPr lang="pt-BR" sz="1200" dirty="0">
                <a:latin typeface="Andalus" panose="02020603050405020304" pitchFamily="18" charset="-78"/>
                <a:cs typeface="Andalus" panose="02020603050405020304" pitchFamily="18" charset="-78"/>
              </a:rPr>
              <a:t> Delgado </a:t>
            </a:r>
            <a:r>
              <a:rPr lang="pt-BR" sz="1200" dirty="0" err="1" smtClean="0">
                <a:latin typeface="Andalus" panose="02020603050405020304" pitchFamily="18" charset="-78"/>
                <a:cs typeface="Andalus" panose="02020603050405020304" pitchFamily="18" charset="-78"/>
              </a:rPr>
              <a:t>Saeteros</a:t>
            </a:r>
            <a:endParaRPr lang="pt-BR" sz="1200" dirty="0" smtClean="0">
              <a:latin typeface="Andalus" panose="02020603050405020304" pitchFamily="18" charset="-78"/>
              <a:cs typeface="Andalus" panose="02020603050405020304" pitchFamily="18" charset="-78"/>
            </a:endParaRPr>
          </a:p>
          <a:p>
            <a:pPr>
              <a:lnSpc>
                <a:spcPct val="110000"/>
              </a:lnSpc>
            </a:pPr>
            <a:r>
              <a:rPr lang="pt-BR" sz="1200" dirty="0" smtClean="0">
                <a:latin typeface="Andalus" panose="02020603050405020304" pitchFamily="18" charset="-78"/>
                <a:cs typeface="Andalus" panose="02020603050405020304" pitchFamily="18" charset="-78"/>
              </a:rPr>
              <a:t>Carlos </a:t>
            </a:r>
            <a:r>
              <a:rPr lang="pt-BR" sz="1200" dirty="0">
                <a:latin typeface="Andalus" panose="02020603050405020304" pitchFamily="18" charset="-78"/>
                <a:cs typeface="Andalus" panose="02020603050405020304" pitchFamily="18" charset="-78"/>
              </a:rPr>
              <a:t>Oviedo </a:t>
            </a:r>
            <a:r>
              <a:rPr lang="pt-BR" sz="1200" dirty="0" smtClean="0">
                <a:latin typeface="Andalus" panose="02020603050405020304" pitchFamily="18" charset="-78"/>
                <a:cs typeface="Andalus" panose="02020603050405020304" pitchFamily="18" charset="-78"/>
              </a:rPr>
              <a:t>Machuca</a:t>
            </a:r>
          </a:p>
          <a:p>
            <a:pPr>
              <a:lnSpc>
                <a:spcPct val="110000"/>
              </a:lnSpc>
            </a:pPr>
            <a:r>
              <a:rPr lang="pt-BR" sz="1200" dirty="0" err="1">
                <a:latin typeface="Andalus" panose="02020603050405020304" pitchFamily="18" charset="-78"/>
                <a:cs typeface="Andalus" panose="02020603050405020304" pitchFamily="18" charset="-78"/>
              </a:rPr>
              <a:t>Yosbanys</a:t>
            </a:r>
            <a:r>
              <a:rPr lang="pt-BR" sz="1200" dirty="0">
                <a:latin typeface="Andalus" panose="02020603050405020304" pitchFamily="18" charset="-78"/>
                <a:cs typeface="Andalus" panose="02020603050405020304" pitchFamily="18" charset="-78"/>
              </a:rPr>
              <a:t> Roque </a:t>
            </a:r>
            <a:r>
              <a:rPr lang="pt-BR" sz="1200" dirty="0" smtClean="0">
                <a:latin typeface="Andalus" panose="02020603050405020304" pitchFamily="18" charset="-78"/>
                <a:cs typeface="Andalus" panose="02020603050405020304" pitchFamily="18" charset="-78"/>
              </a:rPr>
              <a:t>Herrera</a:t>
            </a:r>
            <a:endParaRPr lang="pt-BR" sz="1200" dirty="0">
              <a:latin typeface="Andalus" panose="02020603050405020304" pitchFamily="18" charset="-78"/>
              <a:cs typeface="Andalus" panose="02020603050405020304" pitchFamily="18" charset="-78"/>
            </a:endParaRPr>
          </a:p>
        </p:txBody>
      </p:sp>
      <p:pic>
        <p:nvPicPr>
          <p:cNvPr id="6" name="Picture 2" descr="https://encrypted-tbn2.gstatic.com/images?q=tbn:ANd9GcT2aBpt6EhmkwJwzTrZ_5eLHL4DxW-giaKWSNj2_Tsi9clJzYFP">
            <a:hlinkClick r:id="rId2" action="ppaction://hlinksldjump"/>
          </p:cNvPr>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9461541" y="6155338"/>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7">
            <a:hlinkClick r:id="rId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9932" y="1797011"/>
            <a:ext cx="370313" cy="370313"/>
          </a:xfrm>
          <a:prstGeom prst="rect">
            <a:avLst/>
          </a:prstGeom>
        </p:spPr>
      </p:pic>
      <p:pic>
        <p:nvPicPr>
          <p:cNvPr id="9" name="Imagen 8">
            <a:hlinkClick r:id="rId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4649" y="2081647"/>
            <a:ext cx="370313" cy="370313"/>
          </a:xfrm>
          <a:prstGeom prst="rect">
            <a:avLst/>
          </a:prstGeom>
        </p:spPr>
      </p:pic>
      <p:pic>
        <p:nvPicPr>
          <p:cNvPr id="10" name="Imagen 9">
            <a:hlinkClick r:id="rId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4650" y="2378803"/>
            <a:ext cx="370313" cy="370313"/>
          </a:xfrm>
          <a:prstGeom prst="rect">
            <a:avLst/>
          </a:prstGeom>
        </p:spPr>
      </p:pic>
      <p:pic>
        <p:nvPicPr>
          <p:cNvPr id="12" name="Imagen 11">
            <a:hlinkClick r:id="rId9"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4392" y="2669804"/>
            <a:ext cx="370313" cy="370313"/>
          </a:xfrm>
          <a:prstGeom prst="rect">
            <a:avLst/>
          </a:prstGeom>
        </p:spPr>
      </p:pic>
      <p:pic>
        <p:nvPicPr>
          <p:cNvPr id="13" name="Imagen 12">
            <a:hlinkClick r:id="rId10"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0539" y="2965870"/>
            <a:ext cx="370313" cy="370313"/>
          </a:xfrm>
          <a:prstGeom prst="rect">
            <a:avLst/>
          </a:prstGeom>
        </p:spPr>
      </p:pic>
      <p:pic>
        <p:nvPicPr>
          <p:cNvPr id="14" name="Imagen 13">
            <a:hlinkClick r:id="rId11"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0540" y="3263026"/>
            <a:ext cx="370313" cy="370313"/>
          </a:xfrm>
          <a:prstGeom prst="rect">
            <a:avLst/>
          </a:prstGeom>
        </p:spPr>
      </p:pic>
      <p:pic>
        <p:nvPicPr>
          <p:cNvPr id="15" name="Imagen 14">
            <a:hlinkClick r:id="rId12"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1147" y="3573145"/>
            <a:ext cx="370313" cy="370313"/>
          </a:xfrm>
          <a:prstGeom prst="rect">
            <a:avLst/>
          </a:prstGeom>
        </p:spPr>
      </p:pic>
      <p:pic>
        <p:nvPicPr>
          <p:cNvPr id="16" name="Imagen 15">
            <a:hlinkClick r:id="rId13"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2527" y="3861103"/>
            <a:ext cx="370313" cy="370313"/>
          </a:xfrm>
          <a:prstGeom prst="rect">
            <a:avLst/>
          </a:prstGeom>
        </p:spPr>
      </p:pic>
      <p:pic>
        <p:nvPicPr>
          <p:cNvPr id="17" name="Imagen 16">
            <a:hlinkClick r:id="rId14"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7244" y="4157169"/>
            <a:ext cx="370313" cy="370313"/>
          </a:xfrm>
          <a:prstGeom prst="rect">
            <a:avLst/>
          </a:prstGeom>
        </p:spPr>
      </p:pic>
      <p:pic>
        <p:nvPicPr>
          <p:cNvPr id="18" name="Imagen 17">
            <a:hlinkClick r:id="rId1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7245" y="4442895"/>
            <a:ext cx="370313" cy="370313"/>
          </a:xfrm>
          <a:prstGeom prst="rect">
            <a:avLst/>
          </a:prstGeom>
        </p:spPr>
      </p:pic>
      <p:pic>
        <p:nvPicPr>
          <p:cNvPr id="19" name="Imagen 18">
            <a:hlinkClick r:id="rId16"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7852" y="4730154"/>
            <a:ext cx="370313" cy="370313"/>
          </a:xfrm>
          <a:prstGeom prst="rect">
            <a:avLst/>
          </a:prstGeom>
        </p:spPr>
      </p:pic>
      <p:pic>
        <p:nvPicPr>
          <p:cNvPr id="20" name="Imagen 19">
            <a:hlinkClick r:id="rId1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82312" y="1797487"/>
            <a:ext cx="370313" cy="370313"/>
          </a:xfrm>
          <a:prstGeom prst="rect">
            <a:avLst/>
          </a:prstGeom>
        </p:spPr>
      </p:pic>
      <p:pic>
        <p:nvPicPr>
          <p:cNvPr id="21" name="Imagen 20">
            <a:hlinkClick r:id="rId1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87420" y="2082123"/>
            <a:ext cx="370313" cy="370313"/>
          </a:xfrm>
          <a:prstGeom prst="rect">
            <a:avLst/>
          </a:prstGeom>
        </p:spPr>
      </p:pic>
      <p:pic>
        <p:nvPicPr>
          <p:cNvPr id="22" name="Imagen 21">
            <a:hlinkClick r:id="rId19"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87421" y="2391748"/>
            <a:ext cx="370313" cy="370313"/>
          </a:xfrm>
          <a:prstGeom prst="rect">
            <a:avLst/>
          </a:prstGeom>
        </p:spPr>
      </p:pic>
      <p:pic>
        <p:nvPicPr>
          <p:cNvPr id="23" name="Imagen 22">
            <a:hlinkClick r:id="rId20"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7637" y="2679007"/>
            <a:ext cx="370313" cy="370313"/>
          </a:xfrm>
          <a:prstGeom prst="rect">
            <a:avLst/>
          </a:prstGeom>
        </p:spPr>
      </p:pic>
      <p:pic>
        <p:nvPicPr>
          <p:cNvPr id="24" name="Imagen 23">
            <a:hlinkClick r:id="rId21"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80582" y="2966420"/>
            <a:ext cx="370313" cy="370313"/>
          </a:xfrm>
          <a:prstGeom prst="rect">
            <a:avLst/>
          </a:prstGeom>
        </p:spPr>
      </p:pic>
      <p:pic>
        <p:nvPicPr>
          <p:cNvPr id="25" name="Imagen 24">
            <a:hlinkClick r:id="rId22"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80150" y="3265109"/>
            <a:ext cx="370313" cy="370313"/>
          </a:xfrm>
          <a:prstGeom prst="rect">
            <a:avLst/>
          </a:prstGeom>
        </p:spPr>
      </p:pic>
      <p:pic>
        <p:nvPicPr>
          <p:cNvPr id="26" name="Imagen 25">
            <a:hlinkClick r:id="rId23"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81461" y="3576040"/>
            <a:ext cx="370313" cy="370313"/>
          </a:xfrm>
          <a:prstGeom prst="rect">
            <a:avLst/>
          </a:prstGeom>
        </p:spPr>
      </p:pic>
      <p:pic>
        <p:nvPicPr>
          <p:cNvPr id="27" name="Imagen 26">
            <a:hlinkClick r:id="rId24"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86569" y="3860676"/>
            <a:ext cx="370313" cy="370313"/>
          </a:xfrm>
          <a:prstGeom prst="rect">
            <a:avLst/>
          </a:prstGeom>
        </p:spPr>
      </p:pic>
      <p:pic>
        <p:nvPicPr>
          <p:cNvPr id="28" name="Imagen 27">
            <a:hlinkClick r:id="rId2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86570" y="4161988"/>
            <a:ext cx="370313" cy="370313"/>
          </a:xfrm>
          <a:prstGeom prst="rect">
            <a:avLst/>
          </a:prstGeom>
        </p:spPr>
      </p:pic>
      <p:pic>
        <p:nvPicPr>
          <p:cNvPr id="29" name="Imagen 28">
            <a:hlinkClick r:id="rId26"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87177" y="4450286"/>
            <a:ext cx="370313" cy="370313"/>
          </a:xfrm>
          <a:prstGeom prst="rect">
            <a:avLst/>
          </a:prstGeom>
        </p:spPr>
      </p:pic>
      <p:pic>
        <p:nvPicPr>
          <p:cNvPr id="30" name="Imagen 29">
            <a:hlinkClick r:id="rId2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88822" y="4753262"/>
            <a:ext cx="370313" cy="370313"/>
          </a:xfrm>
          <a:prstGeom prst="rect">
            <a:avLst/>
          </a:prstGeom>
        </p:spPr>
      </p:pic>
      <p:pic>
        <p:nvPicPr>
          <p:cNvPr id="31" name="Imagen 30">
            <a:hlinkClick r:id="rId2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88887" y="1798813"/>
            <a:ext cx="370313" cy="370313"/>
          </a:xfrm>
          <a:prstGeom prst="rect">
            <a:avLst/>
          </a:prstGeom>
        </p:spPr>
      </p:pic>
      <p:pic>
        <p:nvPicPr>
          <p:cNvPr id="32" name="Imagen 31">
            <a:hlinkClick r:id="rId29"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88888" y="2130259"/>
            <a:ext cx="370313" cy="370313"/>
          </a:xfrm>
          <a:prstGeom prst="rect">
            <a:avLst/>
          </a:prstGeom>
        </p:spPr>
      </p:pic>
      <p:pic>
        <p:nvPicPr>
          <p:cNvPr id="34" name="Imagen 33">
            <a:hlinkClick r:id="rId30"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90875" y="2465446"/>
            <a:ext cx="370313" cy="370313"/>
          </a:xfrm>
          <a:prstGeom prst="rect">
            <a:avLst/>
          </a:prstGeom>
        </p:spPr>
      </p:pic>
      <p:pic>
        <p:nvPicPr>
          <p:cNvPr id="35" name="Imagen 34">
            <a:hlinkClick r:id="rId31"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85592" y="2772942"/>
            <a:ext cx="370313" cy="370313"/>
          </a:xfrm>
          <a:prstGeom prst="rect">
            <a:avLst/>
          </a:prstGeom>
        </p:spPr>
      </p:pic>
      <p:pic>
        <p:nvPicPr>
          <p:cNvPr id="36" name="Imagen 35">
            <a:hlinkClick r:id="rId32"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85593" y="3115818"/>
            <a:ext cx="370313" cy="370313"/>
          </a:xfrm>
          <a:prstGeom prst="rect">
            <a:avLst/>
          </a:prstGeom>
        </p:spPr>
      </p:pic>
      <p:pic>
        <p:nvPicPr>
          <p:cNvPr id="37" name="Imagen 36">
            <a:hlinkClick r:id="rId33"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86200" y="3460227"/>
            <a:ext cx="370313" cy="370313"/>
          </a:xfrm>
          <a:prstGeom prst="rect">
            <a:avLst/>
          </a:prstGeom>
        </p:spPr>
      </p:pic>
      <p:pic>
        <p:nvPicPr>
          <p:cNvPr id="39" name="Imagen 38">
            <a:hlinkClick r:id="rId34"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80052" y="3771465"/>
            <a:ext cx="370313" cy="370313"/>
          </a:xfrm>
          <a:prstGeom prst="rect">
            <a:avLst/>
          </a:prstGeom>
        </p:spPr>
      </p:pic>
      <p:pic>
        <p:nvPicPr>
          <p:cNvPr id="40" name="Imagen 39">
            <a:hlinkClick r:id="rId3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80053" y="4102911"/>
            <a:ext cx="370313" cy="370313"/>
          </a:xfrm>
          <a:prstGeom prst="rect">
            <a:avLst/>
          </a:prstGeom>
        </p:spPr>
      </p:pic>
      <p:pic>
        <p:nvPicPr>
          <p:cNvPr id="41" name="Imagen 40">
            <a:hlinkClick r:id="rId36"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80660" y="4435890"/>
            <a:ext cx="370313" cy="370313"/>
          </a:xfrm>
          <a:prstGeom prst="rect">
            <a:avLst/>
          </a:prstGeom>
        </p:spPr>
      </p:pic>
      <p:pic>
        <p:nvPicPr>
          <p:cNvPr id="42" name="Imagen 41">
            <a:hlinkClick r:id="rId3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83605" y="4766945"/>
            <a:ext cx="370313" cy="370313"/>
          </a:xfrm>
          <a:prstGeom prst="rect">
            <a:avLst/>
          </a:prstGeom>
        </p:spPr>
      </p:pic>
      <p:pic>
        <p:nvPicPr>
          <p:cNvPr id="43" name="Imagen 42">
            <a:hlinkClick r:id="rId3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95642" y="5111354"/>
            <a:ext cx="370313" cy="370313"/>
          </a:xfrm>
          <a:prstGeom prst="rect">
            <a:avLst/>
          </a:prstGeom>
        </p:spPr>
      </p:pic>
      <p:sp>
        <p:nvSpPr>
          <p:cNvPr id="44" name="Marcador de contenido 2"/>
          <p:cNvSpPr txBox="1">
            <a:spLocks/>
          </p:cNvSpPr>
          <p:nvPr/>
        </p:nvSpPr>
        <p:spPr>
          <a:xfrm>
            <a:off x="1234785" y="1549632"/>
            <a:ext cx="2600095" cy="397456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C" sz="1100" dirty="0" smtClean="0">
              <a:latin typeface="Andalus" panose="02020603050405020304" pitchFamily="18" charset="-78"/>
              <a:cs typeface="Andalus" panose="02020603050405020304" pitchFamily="18" charset="-78"/>
            </a:endParaRPr>
          </a:p>
          <a:p>
            <a:pPr>
              <a:lnSpc>
                <a:spcPct val="100000"/>
              </a:lnSpc>
            </a:pPr>
            <a:r>
              <a:rPr lang="es-EC" sz="1100" dirty="0" smtClean="0">
                <a:latin typeface="Andalus" panose="02020603050405020304" pitchFamily="18" charset="-78"/>
                <a:cs typeface="Andalus" panose="02020603050405020304" pitchFamily="18" charset="-78"/>
              </a:rPr>
              <a:t>Martha Gloria Martínez Isaac</a:t>
            </a:r>
          </a:p>
          <a:p>
            <a:pPr>
              <a:lnSpc>
                <a:spcPct val="100000"/>
              </a:lnSpc>
            </a:pPr>
            <a:r>
              <a:rPr lang="pt-BR" sz="1100" dirty="0" smtClean="0">
                <a:latin typeface="Andalus" panose="02020603050405020304" pitchFamily="18" charset="-78"/>
                <a:cs typeface="Andalus" panose="02020603050405020304" pitchFamily="18" charset="-78"/>
              </a:rPr>
              <a:t>Julia Esther Céspedes </a:t>
            </a:r>
            <a:r>
              <a:rPr lang="pt-BR" sz="1100" dirty="0" err="1" smtClean="0">
                <a:latin typeface="Andalus" panose="02020603050405020304" pitchFamily="18" charset="-78"/>
                <a:cs typeface="Andalus" panose="02020603050405020304" pitchFamily="18" charset="-78"/>
              </a:rPr>
              <a:t>Acuña</a:t>
            </a:r>
            <a:endParaRPr lang="pt-BR" sz="1100" dirty="0" smtClean="0">
              <a:latin typeface="Andalus" panose="02020603050405020304" pitchFamily="18" charset="-78"/>
              <a:cs typeface="Andalus" panose="02020603050405020304" pitchFamily="18" charset="-78"/>
            </a:endParaRPr>
          </a:p>
          <a:p>
            <a:pPr>
              <a:lnSpc>
                <a:spcPct val="100000"/>
              </a:lnSpc>
            </a:pPr>
            <a:r>
              <a:rPr lang="pt-BR" sz="1100" dirty="0" smtClean="0">
                <a:latin typeface="Andalus" panose="02020603050405020304" pitchFamily="18" charset="-78"/>
                <a:cs typeface="Andalus" panose="02020603050405020304" pitchFamily="18" charset="-78"/>
              </a:rPr>
              <a:t>Rosa Ana Jaime </a:t>
            </a:r>
            <a:r>
              <a:rPr lang="pt-BR" sz="1100" dirty="0" err="1" smtClean="0">
                <a:latin typeface="Andalus" panose="02020603050405020304" pitchFamily="18" charset="-78"/>
                <a:cs typeface="Andalus" panose="02020603050405020304" pitchFamily="18" charset="-78"/>
              </a:rPr>
              <a:t>Ojea</a:t>
            </a:r>
            <a:endParaRPr lang="pt-BR" sz="1100" dirty="0" smtClean="0">
              <a:latin typeface="Andalus" panose="02020603050405020304" pitchFamily="18" charset="-78"/>
              <a:cs typeface="Andalus" panose="02020603050405020304" pitchFamily="18" charset="-78"/>
            </a:endParaRPr>
          </a:p>
          <a:p>
            <a:pPr>
              <a:lnSpc>
                <a:spcPct val="100000"/>
              </a:lnSpc>
            </a:pPr>
            <a:r>
              <a:rPr lang="pt-BR" sz="1100" dirty="0" err="1" smtClean="0">
                <a:latin typeface="Andalus" panose="02020603050405020304" pitchFamily="18" charset="-78"/>
                <a:cs typeface="Andalus" panose="02020603050405020304" pitchFamily="18" charset="-78"/>
              </a:rPr>
              <a:t>Yosbanys</a:t>
            </a:r>
            <a:r>
              <a:rPr lang="pt-BR" sz="1100" dirty="0" smtClean="0">
                <a:latin typeface="Andalus" panose="02020603050405020304" pitchFamily="18" charset="-78"/>
                <a:cs typeface="Andalus" panose="02020603050405020304" pitchFamily="18" charset="-78"/>
              </a:rPr>
              <a:t> Roque Herrera</a:t>
            </a:r>
          </a:p>
          <a:p>
            <a:pPr>
              <a:lnSpc>
                <a:spcPct val="100000"/>
              </a:lnSpc>
            </a:pPr>
            <a:r>
              <a:rPr lang="pt-BR" sz="1100" dirty="0" err="1" smtClean="0">
                <a:latin typeface="Andalus" panose="02020603050405020304" pitchFamily="18" charset="-78"/>
                <a:cs typeface="Andalus" panose="02020603050405020304" pitchFamily="18" charset="-78"/>
              </a:rPr>
              <a:t>Adriel</a:t>
            </a:r>
            <a:r>
              <a:rPr lang="pt-BR" sz="1100" dirty="0" smtClean="0">
                <a:latin typeface="Andalus" panose="02020603050405020304" pitchFamily="18" charset="-78"/>
                <a:cs typeface="Andalus" panose="02020603050405020304" pitchFamily="18" charset="-78"/>
              </a:rPr>
              <a:t> Pérez Martínez.</a:t>
            </a:r>
          </a:p>
          <a:p>
            <a:pPr>
              <a:lnSpc>
                <a:spcPct val="100000"/>
              </a:lnSpc>
            </a:pPr>
            <a:r>
              <a:rPr lang="es-EC" sz="1100" dirty="0" smtClean="0">
                <a:latin typeface="Andalus" panose="02020603050405020304" pitchFamily="18" charset="-78"/>
                <a:cs typeface="Andalus" panose="02020603050405020304" pitchFamily="18" charset="-78"/>
              </a:rPr>
              <a:t>Alcides Diógenes Gómez Yépez</a:t>
            </a:r>
          </a:p>
          <a:p>
            <a:pPr>
              <a:lnSpc>
                <a:spcPct val="100000"/>
              </a:lnSpc>
            </a:pPr>
            <a:r>
              <a:rPr lang="pt-BR" sz="1100" dirty="0" smtClean="0">
                <a:latin typeface="Andalus" panose="02020603050405020304" pitchFamily="18" charset="-78"/>
                <a:cs typeface="Andalus" panose="02020603050405020304" pitchFamily="18" charset="-78"/>
              </a:rPr>
              <a:t>Alejandro Nicolás Lema </a:t>
            </a:r>
            <a:r>
              <a:rPr lang="pt-BR" sz="1100" dirty="0" err="1" smtClean="0">
                <a:latin typeface="Andalus" panose="02020603050405020304" pitchFamily="18" charset="-78"/>
                <a:cs typeface="Andalus" panose="02020603050405020304" pitchFamily="18" charset="-78"/>
              </a:rPr>
              <a:t>Cachinell</a:t>
            </a:r>
            <a:endParaRPr lang="pt-BR" sz="1100" dirty="0" smtClean="0">
              <a:latin typeface="Andalus" panose="02020603050405020304" pitchFamily="18" charset="-78"/>
              <a:cs typeface="Andalus" panose="02020603050405020304" pitchFamily="18" charset="-78"/>
            </a:endParaRPr>
          </a:p>
          <a:p>
            <a:pPr>
              <a:lnSpc>
                <a:spcPct val="100000"/>
              </a:lnSpc>
            </a:pPr>
            <a:r>
              <a:rPr lang="pt-BR" sz="1100" dirty="0" smtClean="0">
                <a:latin typeface="Andalus" panose="02020603050405020304" pitchFamily="18" charset="-78"/>
                <a:cs typeface="Andalus" panose="02020603050405020304" pitchFamily="18" charset="-78"/>
              </a:rPr>
              <a:t>Carlos Luís Rivera Fuente</a:t>
            </a:r>
          </a:p>
          <a:p>
            <a:pPr>
              <a:lnSpc>
                <a:spcPct val="100000"/>
              </a:lnSpc>
            </a:pPr>
            <a:r>
              <a:rPr lang="es-EC" sz="1100" dirty="0" smtClean="0">
                <a:latin typeface="Andalus" panose="02020603050405020304" pitchFamily="18" charset="-78"/>
                <a:cs typeface="Andalus" panose="02020603050405020304" pitchFamily="18" charset="-78"/>
              </a:rPr>
              <a:t>Carlos Tamayo Roca</a:t>
            </a:r>
          </a:p>
          <a:p>
            <a:pPr>
              <a:lnSpc>
                <a:spcPct val="100000"/>
              </a:lnSpc>
            </a:pPr>
            <a:r>
              <a:rPr lang="pt-BR" sz="1100" dirty="0" smtClean="0">
                <a:latin typeface="Andalus" panose="02020603050405020304" pitchFamily="18" charset="-78"/>
                <a:cs typeface="Andalus" panose="02020603050405020304" pitchFamily="18" charset="-78"/>
              </a:rPr>
              <a:t> Roberto Pérez </a:t>
            </a:r>
            <a:r>
              <a:rPr lang="pt-BR" sz="1100" dirty="0" err="1" smtClean="0">
                <a:latin typeface="Andalus" panose="02020603050405020304" pitchFamily="18" charset="-78"/>
                <a:cs typeface="Andalus" panose="02020603050405020304" pitchFamily="18" charset="-78"/>
              </a:rPr>
              <a:t>Rosell</a:t>
            </a:r>
            <a:endParaRPr lang="pt-BR" sz="1100" dirty="0" smtClean="0">
              <a:latin typeface="Andalus" panose="02020603050405020304" pitchFamily="18" charset="-78"/>
              <a:cs typeface="Andalus" panose="02020603050405020304" pitchFamily="18" charset="-78"/>
            </a:endParaRPr>
          </a:p>
          <a:p>
            <a:pPr>
              <a:lnSpc>
                <a:spcPct val="100000"/>
              </a:lnSpc>
            </a:pPr>
            <a:r>
              <a:rPr lang="pt-BR" sz="1100" dirty="0" smtClean="0">
                <a:latin typeface="Andalus" panose="02020603050405020304" pitchFamily="18" charset="-78"/>
                <a:cs typeface="Andalus" panose="02020603050405020304" pitchFamily="18" charset="-78"/>
              </a:rPr>
              <a:t>Elaine </a:t>
            </a:r>
            <a:r>
              <a:rPr lang="pt-BR" sz="1100" dirty="0" err="1" smtClean="0">
                <a:latin typeface="Andalus" panose="02020603050405020304" pitchFamily="18" charset="-78"/>
                <a:cs typeface="Andalus" panose="02020603050405020304" pitchFamily="18" charset="-78"/>
              </a:rPr>
              <a:t>Frómeta</a:t>
            </a:r>
            <a:r>
              <a:rPr lang="pt-BR" sz="1100" dirty="0" smtClean="0">
                <a:latin typeface="Andalus" panose="02020603050405020304" pitchFamily="18" charset="-78"/>
                <a:cs typeface="Andalus" panose="02020603050405020304" pitchFamily="18" charset="-78"/>
              </a:rPr>
              <a:t> Quintana</a:t>
            </a:r>
          </a:p>
        </p:txBody>
      </p:sp>
      <p:pic>
        <p:nvPicPr>
          <p:cNvPr id="45" name="Imagen 44"/>
          <p:cNvPicPr>
            <a:picLocks noChangeAspect="1"/>
          </p:cNvPicPr>
          <p:nvPr/>
        </p:nvPicPr>
        <p:blipFill>
          <a:blip r:embed="rId39"/>
          <a:stretch>
            <a:fillRect/>
          </a:stretch>
        </p:blipFill>
        <p:spPr>
          <a:xfrm>
            <a:off x="10783774" y="117158"/>
            <a:ext cx="1140051" cy="1133954"/>
          </a:xfrm>
          <a:prstGeom prst="rect">
            <a:avLst/>
          </a:prstGeom>
        </p:spPr>
      </p:pic>
      <p:sp>
        <p:nvSpPr>
          <p:cNvPr id="46" name="CuadroTexto 45"/>
          <p:cNvSpPr txBox="1"/>
          <p:nvPr/>
        </p:nvSpPr>
        <p:spPr>
          <a:xfrm>
            <a:off x="3546765" y="414577"/>
            <a:ext cx="3843814" cy="707886"/>
          </a:xfrm>
          <a:prstGeom prst="rect">
            <a:avLst/>
          </a:prstGeom>
          <a:noFill/>
        </p:spPr>
        <p:txBody>
          <a:bodyPr wrap="square" rtlCol="0">
            <a:spAutoFit/>
          </a:bodyPr>
          <a:lstStyle/>
          <a:p>
            <a:pPr algn="ctr"/>
            <a:r>
              <a:rPr lang="es-EC" sz="4000" b="1" dirty="0" smtClean="0">
                <a:solidFill>
                  <a:schemeClr val="accent2">
                    <a:lumMod val="60000"/>
                    <a:lumOff val="40000"/>
                  </a:schemeClr>
                </a:solidFill>
                <a:latin typeface="Andalus" panose="02020603050405020304" pitchFamily="18" charset="-78"/>
                <a:ea typeface="+mj-ea"/>
                <a:cs typeface="Andalus" panose="02020603050405020304" pitchFamily="18" charset="-78"/>
              </a:rPr>
              <a:t>PONENCIAS</a:t>
            </a:r>
            <a:endParaRPr lang="es-EC" sz="4000" b="1" dirty="0">
              <a:solidFill>
                <a:schemeClr val="accent2">
                  <a:lumMod val="60000"/>
                  <a:lumOff val="40000"/>
                </a:schemeClr>
              </a:solidFill>
              <a:latin typeface="Andalus" panose="02020603050405020304" pitchFamily="18" charset="-78"/>
              <a:ea typeface="+mj-ea"/>
              <a:cs typeface="Andalus" panose="02020603050405020304" pitchFamily="18" charset="-78"/>
            </a:endParaRPr>
          </a:p>
        </p:txBody>
      </p:sp>
      <p:sp>
        <p:nvSpPr>
          <p:cNvPr id="47" name="1 CuadroTexto">
            <a:hlinkClick r:id="" action="ppaction://hlinkshowjump?jump=endshow"/>
          </p:cNvPr>
          <p:cNvSpPr txBox="1"/>
          <p:nvPr/>
        </p:nvSpPr>
        <p:spPr>
          <a:xfrm>
            <a:off x="10064020" y="6184057"/>
            <a:ext cx="1859805"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Comisión 3</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897977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subTnLst>
                                    <p:cmd type="evt" cmd="onstopaudio">
                                      <p:cBhvr>
                                        <p:cTn display="0" masterRel="sameClick">
                                          <p:stCondLst>
                                            <p:cond evt="begin" delay="0">
                                              <p:tn val="5"/>
                                            </p:cond>
                                          </p:stCondLst>
                                        </p:cTn>
                                        <p:tgtEl>
                                          <p:sldTgt/>
                                        </p:tgtEl>
                                      </p:cBhvr>
                                    </p:cmd>
                                  </p:subTnLst>
                                </p:cTn>
                              </p:par>
                              <p:par>
                                <p:cTn id="8" presetID="14" presetClass="entr" presetSubtype="1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randombar(horizontal)">
                                      <p:cBhvr>
                                        <p:cTn id="1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838200" y="708025"/>
            <a:ext cx="10515600" cy="1325563"/>
          </a:xfrm>
        </p:spPr>
        <p:txBody>
          <a:bodyPr>
            <a:normAutofit fontScale="90000"/>
          </a:bodyPr>
          <a:lstStyle/>
          <a:p>
            <a:pPr algn="ctr"/>
            <a:r>
              <a:rPr lang="es-EC" sz="3100" b="1" dirty="0" smtClean="0">
                <a:solidFill>
                  <a:schemeClr val="accent2">
                    <a:lumMod val="60000"/>
                    <a:lumOff val="40000"/>
                  </a:schemeClr>
                </a:solidFill>
                <a:latin typeface="Andalus" panose="02020603050405020304" pitchFamily="18" charset="-78"/>
                <a:cs typeface="Andalus" panose="02020603050405020304" pitchFamily="18" charset="-78"/>
              </a:rPr>
              <a:t>La actividad extensionista en la educación superior </a:t>
            </a:r>
            <a:br>
              <a:rPr lang="es-EC" sz="3100" b="1" dirty="0" smtClean="0">
                <a:solidFill>
                  <a:schemeClr val="accent2">
                    <a:lumMod val="60000"/>
                    <a:lumOff val="40000"/>
                  </a:schemeClr>
                </a:solidFill>
                <a:latin typeface="Andalus" panose="02020603050405020304" pitchFamily="18" charset="-78"/>
                <a:cs typeface="Andalus" panose="02020603050405020304" pitchFamily="18" charset="-78"/>
              </a:rPr>
            </a:br>
            <a:r>
              <a:rPr lang="es-EC" sz="3100" b="1" dirty="0" smtClean="0">
                <a:solidFill>
                  <a:schemeClr val="accent2">
                    <a:lumMod val="60000"/>
                    <a:lumOff val="40000"/>
                  </a:schemeClr>
                </a:solidFill>
                <a:latin typeface="Andalus" panose="02020603050405020304" pitchFamily="18" charset="-78"/>
                <a:cs typeface="Andalus" panose="02020603050405020304" pitchFamily="18" charset="-78"/>
              </a:rPr>
              <a:t>para la elevación de la cultura general integral y la atención a la diversidad, prevención y orientación educativa.</a:t>
            </a:r>
            <a:r>
              <a:rPr lang="es-EC" b="1" dirty="0" smtClean="0"/>
              <a:t/>
            </a:r>
            <a:br>
              <a:rPr lang="es-EC" b="1" dirty="0" smtClean="0"/>
            </a:br>
            <a:endParaRPr lang="es-EC" dirty="0"/>
          </a:p>
        </p:txBody>
      </p:sp>
      <p:sp>
        <p:nvSpPr>
          <p:cNvPr id="3" name="Marcador de contenido 2"/>
          <p:cNvSpPr>
            <a:spLocks noGrp="1"/>
          </p:cNvSpPr>
          <p:nvPr>
            <p:ph idx="1"/>
          </p:nvPr>
        </p:nvSpPr>
        <p:spPr>
          <a:xfrm>
            <a:off x="838200" y="2191385"/>
            <a:ext cx="10515600" cy="4351338"/>
          </a:xfrm>
        </p:spPr>
        <p:txBody>
          <a:bodyPr>
            <a:normAutofit/>
          </a:bodyPr>
          <a:lstStyle/>
          <a:p>
            <a:pPr fontAlgn="base"/>
            <a:r>
              <a:rPr lang="es-EC" sz="2400" b="1" dirty="0"/>
              <a:t>Coordinadores:</a:t>
            </a:r>
          </a:p>
          <a:p>
            <a:pPr fontAlgn="base"/>
            <a:r>
              <a:rPr lang="es-EC" sz="2400" dirty="0"/>
              <a:t> Dr. C. Regina Venet </a:t>
            </a:r>
            <a:r>
              <a:rPr lang="es-EC" sz="2400" dirty="0" smtClean="0"/>
              <a:t>Muñoz</a:t>
            </a:r>
            <a:endParaRPr lang="es-EC" sz="2400" dirty="0"/>
          </a:p>
          <a:p>
            <a:pPr fontAlgn="base"/>
            <a:r>
              <a:rPr lang="es-EC" sz="2400" dirty="0"/>
              <a:t> Dr. C. Rosa Ana Jaime Ojea</a:t>
            </a:r>
          </a:p>
          <a:p>
            <a:pPr fontAlgn="base"/>
            <a:r>
              <a:rPr lang="es-EC" sz="2400" dirty="0"/>
              <a:t> Dr. </a:t>
            </a:r>
            <a:r>
              <a:rPr lang="es-EC" sz="2400" dirty="0" smtClean="0"/>
              <a:t>C. </a:t>
            </a:r>
            <a:r>
              <a:rPr lang="es-EC" sz="2400" dirty="0"/>
              <a:t>Rudy García Cobas</a:t>
            </a:r>
          </a:p>
          <a:p>
            <a:pPr fontAlgn="base"/>
            <a:r>
              <a:rPr lang="es-EC" sz="2400" dirty="0"/>
              <a:t> Moderador: </a:t>
            </a:r>
            <a:r>
              <a:rPr lang="es-EC" sz="2400" dirty="0" err="1"/>
              <a:t>Psic</a:t>
            </a:r>
            <a:r>
              <a:rPr lang="es-EC" sz="2400" dirty="0"/>
              <a:t>. Wendy Roxana Cortes Guerrero</a:t>
            </a:r>
          </a:p>
          <a:p>
            <a:pPr fontAlgn="base"/>
            <a:r>
              <a:rPr lang="es-EC" sz="2400" dirty="0">
                <a:solidFill>
                  <a:schemeClr val="accent2">
                    <a:lumMod val="60000"/>
                    <a:lumOff val="40000"/>
                  </a:schemeClr>
                </a:solidFill>
              </a:rPr>
              <a:t>Conferencia </a:t>
            </a:r>
            <a:r>
              <a:rPr lang="es-EC" sz="2400" dirty="0" smtClean="0">
                <a:solidFill>
                  <a:schemeClr val="accent2">
                    <a:lumMod val="60000"/>
                    <a:lumOff val="40000"/>
                  </a:schemeClr>
                </a:solidFill>
              </a:rPr>
              <a:t>Temática: </a:t>
            </a:r>
            <a:r>
              <a:rPr lang="es-EC" sz="2400" dirty="0" smtClean="0"/>
              <a:t>La </a:t>
            </a:r>
            <a:r>
              <a:rPr lang="es-EC" sz="2400" dirty="0"/>
              <a:t>atención a la diversidad: Retos y perspectivas.</a:t>
            </a:r>
          </a:p>
          <a:p>
            <a:pPr fontAlgn="base"/>
            <a:r>
              <a:rPr lang="es-EC" sz="2400" dirty="0"/>
              <a:t> Ponentes: Dr</a:t>
            </a:r>
            <a:r>
              <a:rPr lang="es-EC" sz="2400" dirty="0" smtClean="0"/>
              <a:t>. C</a:t>
            </a:r>
            <a:r>
              <a:rPr lang="es-EC" sz="2400" dirty="0"/>
              <a:t>. Regina Venet Muñoz y Dr</a:t>
            </a:r>
            <a:r>
              <a:rPr lang="es-EC" sz="2400" dirty="0" smtClean="0"/>
              <a:t>. C </a:t>
            </a:r>
            <a:r>
              <a:rPr lang="es-EC" sz="2400" dirty="0"/>
              <a:t>Rosa Ana Jaime Ojea</a:t>
            </a:r>
          </a:p>
          <a:p>
            <a:endParaRPr lang="es-EC" dirty="0">
              <a:latin typeface="Arial" panose="020B0604020202020204" pitchFamily="34" charset="0"/>
              <a:cs typeface="Arial" panose="020B0604020202020204" pitchFamily="34" charset="0"/>
            </a:endParaRPr>
          </a:p>
        </p:txBody>
      </p:sp>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61349" y="201400"/>
            <a:ext cx="1140151" cy="1131358"/>
          </a:xfrm>
          <a:prstGeom prst="rect">
            <a:avLst/>
          </a:prstGeom>
        </p:spPr>
      </p:pic>
      <p:pic>
        <p:nvPicPr>
          <p:cNvPr id="7" name="Imagen 6">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5821216"/>
            <a:ext cx="668244" cy="668244"/>
          </a:xfrm>
          <a:prstGeom prst="rect">
            <a:avLst/>
          </a:prstGeom>
        </p:spPr>
      </p:pic>
      <p:sp>
        <p:nvSpPr>
          <p:cNvPr id="8" name="1 CuadroTexto">
            <a:hlinkClick r:id="" action="ppaction://hlinkshowjump?jump=endshow"/>
          </p:cNvPr>
          <p:cNvSpPr txBox="1"/>
          <p:nvPr/>
        </p:nvSpPr>
        <p:spPr>
          <a:xfrm>
            <a:off x="1506444" y="6007853"/>
            <a:ext cx="118654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Ponencias</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9" name="Picture 2" descr="https://encrypted-tbn2.gstatic.com/images?q=tbn:ANd9GcT2aBpt6EhmkwJwzTrZ_5eLHL4DxW-giaKWSNj2_Tsi9clJzYFP">
            <a:hlinkClick r:id="rId5"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8568409" y="6155338"/>
            <a:ext cx="722672" cy="541306"/>
          </a:xfrm>
          <a:prstGeom prst="rect">
            <a:avLst/>
          </a:prstGeom>
          <a:noFill/>
          <a:extLst>
            <a:ext uri="{909E8E84-426E-40DD-AFC4-6F175D3DCCD1}">
              <a14:hiddenFill xmlns:a14="http://schemas.microsoft.com/office/drawing/2010/main">
                <a:solidFill>
                  <a:srgbClr val="FFFFFF"/>
                </a:solidFill>
              </a14:hiddenFill>
            </a:ext>
          </a:extLst>
        </p:spPr>
      </p:pic>
      <p:sp>
        <p:nvSpPr>
          <p:cNvPr id="10" name="18 CuadroTexto">
            <a:hlinkClick r:id="rId8" action="ppaction://hlinksldjump"/>
          </p:cNvPr>
          <p:cNvSpPr txBox="1"/>
          <p:nvPr/>
        </p:nvSpPr>
        <p:spPr>
          <a:xfrm>
            <a:off x="9212251" y="6155338"/>
            <a:ext cx="2821606"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Menú Comisiones</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2476271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subTnLst>
                                    <p:cmd type="evt" cmd="onstopaudio">
                                      <p:cBhvr>
                                        <p:cTn display="0" masterRel="sameClick">
                                          <p:stCondLst>
                                            <p:cond evt="begin" delay="0">
                                              <p:tn val="8"/>
                                            </p:cond>
                                          </p:stCondLst>
                                        </p:cTn>
                                        <p:tgtEl>
                                          <p:sldTgt/>
                                        </p:tgtEl>
                                      </p:cBhvr>
                                    </p:cmd>
                                  </p:sub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subTnLst>
                                    <p:cmd type="evt" cmd="onstopaudio">
                                      <p:cBhvr>
                                        <p:cTn display="0" masterRel="sameClick">
                                          <p:stCondLst>
                                            <p:cond evt="begin" delay="0">
                                              <p:tn val="11"/>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4" name="Marcador de contenido 2"/>
          <p:cNvSpPr>
            <a:spLocks noGrp="1"/>
          </p:cNvSpPr>
          <p:nvPr>
            <p:ph idx="1"/>
          </p:nvPr>
        </p:nvSpPr>
        <p:spPr>
          <a:xfrm>
            <a:off x="1085676" y="882511"/>
            <a:ext cx="2710150" cy="5628458"/>
          </a:xfrm>
        </p:spPr>
        <p:txBody>
          <a:bodyPr>
            <a:normAutofit/>
          </a:bodyPr>
          <a:lstStyle/>
          <a:p>
            <a:endParaRPr lang="es-EC" sz="1200" dirty="0" smtClean="0">
              <a:latin typeface="Andalus" panose="02020603050405020304" pitchFamily="18" charset="-78"/>
              <a:cs typeface="Andalus" panose="02020603050405020304" pitchFamily="18" charset="-78"/>
            </a:endParaRPr>
          </a:p>
          <a:p>
            <a:pPr>
              <a:lnSpc>
                <a:spcPct val="100000"/>
              </a:lnSpc>
            </a:pPr>
            <a:r>
              <a:rPr lang="es-EC" sz="1300" dirty="0" smtClean="0">
                <a:latin typeface="Andalus" panose="02020603050405020304" pitchFamily="18" charset="-78"/>
                <a:cs typeface="Andalus" panose="02020603050405020304" pitchFamily="18" charset="-78"/>
              </a:rPr>
              <a:t> </a:t>
            </a:r>
            <a:r>
              <a:rPr lang="es-EC" sz="1300" dirty="0">
                <a:latin typeface="Andalus" panose="02020603050405020304" pitchFamily="18" charset="-78"/>
                <a:cs typeface="Andalus" panose="02020603050405020304" pitchFamily="18" charset="-78"/>
              </a:rPr>
              <a:t>Juana E. </a:t>
            </a:r>
            <a:r>
              <a:rPr lang="es-EC" sz="1300" dirty="0" err="1">
                <a:latin typeface="Andalus" panose="02020603050405020304" pitchFamily="18" charset="-78"/>
                <a:cs typeface="Andalus" panose="02020603050405020304" pitchFamily="18" charset="-78"/>
              </a:rPr>
              <a:t>Bert</a:t>
            </a:r>
            <a:r>
              <a:rPr lang="es-EC" sz="1300" dirty="0">
                <a:latin typeface="Andalus" panose="02020603050405020304" pitchFamily="18" charset="-78"/>
                <a:cs typeface="Andalus" panose="02020603050405020304" pitchFamily="18" charset="-78"/>
              </a:rPr>
              <a:t> </a:t>
            </a:r>
            <a:r>
              <a:rPr lang="es-EC" sz="1300" dirty="0" err="1" smtClean="0">
                <a:latin typeface="Andalus" panose="02020603050405020304" pitchFamily="18" charset="-78"/>
                <a:cs typeface="Andalus" panose="02020603050405020304" pitchFamily="18" charset="-78"/>
              </a:rPr>
              <a:t>Valsdespino</a:t>
            </a:r>
            <a:endParaRPr lang="es-EC" sz="1300" dirty="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Ada </a:t>
            </a:r>
            <a:r>
              <a:rPr lang="pt-BR" sz="1300" dirty="0" err="1">
                <a:latin typeface="Andalus" panose="02020603050405020304" pitchFamily="18" charset="-78"/>
                <a:cs typeface="Andalus" panose="02020603050405020304" pitchFamily="18" charset="-78"/>
              </a:rPr>
              <a:t>Yunia</a:t>
            </a:r>
            <a:r>
              <a:rPr lang="pt-BR" sz="1300" dirty="0">
                <a:latin typeface="Andalus" panose="02020603050405020304" pitchFamily="18" charset="-78"/>
                <a:cs typeface="Andalus" panose="02020603050405020304" pitchFamily="18" charset="-78"/>
              </a:rPr>
              <a:t> Oliva Feria. </a:t>
            </a:r>
          </a:p>
          <a:p>
            <a:pPr>
              <a:lnSpc>
                <a:spcPct val="100000"/>
              </a:lnSpc>
            </a:pPr>
            <a:r>
              <a:rPr lang="pt-BR" sz="1300" dirty="0">
                <a:latin typeface="Andalus" panose="02020603050405020304" pitchFamily="18" charset="-78"/>
                <a:cs typeface="Andalus" panose="02020603050405020304" pitchFamily="18" charset="-78"/>
              </a:rPr>
              <a:t>Jorge Alberto </a:t>
            </a:r>
            <a:r>
              <a:rPr lang="pt-BR" sz="1300" dirty="0" err="1">
                <a:latin typeface="Andalus" panose="02020603050405020304" pitchFamily="18" charset="-78"/>
                <a:cs typeface="Andalus" panose="02020603050405020304" pitchFamily="18" charset="-78"/>
              </a:rPr>
              <a:t>Rassa</a:t>
            </a:r>
            <a:r>
              <a:rPr lang="pt-BR" sz="1300" dirty="0">
                <a:latin typeface="Andalus" panose="02020603050405020304" pitchFamily="18" charset="-78"/>
                <a:cs typeface="Andalus" panose="02020603050405020304" pitchFamily="18" charset="-78"/>
              </a:rPr>
              <a:t> </a:t>
            </a:r>
            <a:r>
              <a:rPr lang="pt-BR" sz="1300" dirty="0" smtClean="0">
                <a:latin typeface="Andalus" panose="02020603050405020304" pitchFamily="18" charset="-78"/>
                <a:cs typeface="Andalus" panose="02020603050405020304" pitchFamily="18" charset="-78"/>
              </a:rPr>
              <a:t>Parra</a:t>
            </a:r>
            <a:endParaRPr lang="pt-BR" sz="1300" dirty="0">
              <a:latin typeface="Andalus" panose="02020603050405020304" pitchFamily="18" charset="-78"/>
              <a:cs typeface="Andalus" panose="02020603050405020304" pitchFamily="18" charset="-78"/>
            </a:endParaRPr>
          </a:p>
          <a:p>
            <a:pPr>
              <a:lnSpc>
                <a:spcPct val="100000"/>
              </a:lnSpc>
            </a:pPr>
            <a:r>
              <a:rPr lang="pt-BR" sz="1300" dirty="0">
                <a:latin typeface="Andalus" panose="02020603050405020304" pitchFamily="18" charset="-78"/>
                <a:cs typeface="Andalus" panose="02020603050405020304" pitchFamily="18" charset="-78"/>
              </a:rPr>
              <a:t>Karina Gabriela Rojas </a:t>
            </a:r>
            <a:r>
              <a:rPr lang="pt-BR" sz="1300" dirty="0" err="1">
                <a:latin typeface="Andalus" panose="02020603050405020304" pitchFamily="18" charset="-78"/>
                <a:cs typeface="Andalus" panose="02020603050405020304" pitchFamily="18" charset="-78"/>
              </a:rPr>
              <a:t>Carrión</a:t>
            </a:r>
            <a:endParaRPr lang="pt-BR" sz="1300" dirty="0">
              <a:latin typeface="Andalus" panose="02020603050405020304" pitchFamily="18" charset="-78"/>
              <a:cs typeface="Andalus" panose="02020603050405020304" pitchFamily="18" charset="-78"/>
            </a:endParaRPr>
          </a:p>
          <a:p>
            <a:pPr>
              <a:lnSpc>
                <a:spcPct val="100000"/>
              </a:lnSpc>
            </a:pPr>
            <a:r>
              <a:rPr lang="pt-BR" sz="1300" dirty="0">
                <a:latin typeface="Andalus" panose="02020603050405020304" pitchFamily="18" charset="-78"/>
                <a:cs typeface="Andalus" panose="02020603050405020304" pitchFamily="18" charset="-78"/>
              </a:rPr>
              <a:t>José Rafael </a:t>
            </a:r>
            <a:r>
              <a:rPr lang="pt-BR" sz="1300" dirty="0" err="1">
                <a:latin typeface="Andalus" panose="02020603050405020304" pitchFamily="18" charset="-78"/>
                <a:cs typeface="Andalus" panose="02020603050405020304" pitchFamily="18" charset="-78"/>
              </a:rPr>
              <a:t>Salguero</a:t>
            </a:r>
            <a:r>
              <a:rPr lang="pt-BR" sz="1300" dirty="0">
                <a:latin typeface="Andalus" panose="02020603050405020304" pitchFamily="18" charset="-78"/>
                <a:cs typeface="Andalus" panose="02020603050405020304" pitchFamily="18" charset="-78"/>
              </a:rPr>
              <a:t> </a:t>
            </a:r>
            <a:r>
              <a:rPr lang="pt-BR" sz="1300" dirty="0" err="1" smtClean="0">
                <a:latin typeface="Andalus" panose="02020603050405020304" pitchFamily="18" charset="-78"/>
                <a:cs typeface="Andalus" panose="02020603050405020304" pitchFamily="18" charset="-78"/>
              </a:rPr>
              <a:t>Rosero</a:t>
            </a:r>
            <a:endParaRPr lang="pt-BR" sz="1300" dirty="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Regina </a:t>
            </a:r>
            <a:r>
              <a:rPr lang="pt-BR" sz="1300" dirty="0">
                <a:latin typeface="Andalus" panose="02020603050405020304" pitchFamily="18" charset="-78"/>
                <a:cs typeface="Andalus" panose="02020603050405020304" pitchFamily="18" charset="-78"/>
              </a:rPr>
              <a:t>Venet </a:t>
            </a:r>
            <a:r>
              <a:rPr lang="pt-BR" sz="1300" dirty="0" err="1">
                <a:latin typeface="Andalus" panose="02020603050405020304" pitchFamily="18" charset="-78"/>
                <a:cs typeface="Andalus" panose="02020603050405020304" pitchFamily="18" charset="-78"/>
              </a:rPr>
              <a:t>Muñoz</a:t>
            </a:r>
            <a:r>
              <a:rPr lang="pt-BR" sz="1300" dirty="0">
                <a:latin typeface="Andalus" panose="02020603050405020304" pitchFamily="18" charset="-78"/>
                <a:cs typeface="Andalus" panose="02020603050405020304" pitchFamily="18" charset="-78"/>
              </a:rPr>
              <a:t>.</a:t>
            </a:r>
          </a:p>
          <a:p>
            <a:pPr>
              <a:lnSpc>
                <a:spcPct val="100000"/>
              </a:lnSpc>
            </a:pPr>
            <a:r>
              <a:rPr lang="pt-BR" sz="1300" dirty="0" smtClean="0">
                <a:latin typeface="Andalus" panose="02020603050405020304" pitchFamily="18" charset="-78"/>
                <a:cs typeface="Andalus" panose="02020603050405020304" pitchFamily="18" charset="-78"/>
              </a:rPr>
              <a:t>Fernando </a:t>
            </a:r>
            <a:r>
              <a:rPr lang="pt-BR" sz="1300" dirty="0" err="1">
                <a:latin typeface="Andalus" panose="02020603050405020304" pitchFamily="18" charset="-78"/>
                <a:cs typeface="Andalus" panose="02020603050405020304" pitchFamily="18" charset="-78"/>
              </a:rPr>
              <a:t>Yandry</a:t>
            </a:r>
            <a:r>
              <a:rPr lang="pt-BR" sz="1300" dirty="0">
                <a:latin typeface="Andalus" panose="02020603050405020304" pitchFamily="18" charset="-78"/>
                <a:cs typeface="Andalus" panose="02020603050405020304" pitchFamily="18" charset="-78"/>
              </a:rPr>
              <a:t> </a:t>
            </a:r>
            <a:r>
              <a:rPr lang="pt-BR" sz="1300" dirty="0" err="1">
                <a:latin typeface="Andalus" panose="02020603050405020304" pitchFamily="18" charset="-78"/>
                <a:cs typeface="Andalus" panose="02020603050405020304" pitchFamily="18" charset="-78"/>
              </a:rPr>
              <a:t>Beltrán</a:t>
            </a:r>
            <a:endParaRPr lang="pt-BR" sz="1300" dirty="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César </a:t>
            </a:r>
            <a:r>
              <a:rPr lang="pt-BR" sz="1300" dirty="0">
                <a:latin typeface="Andalus" panose="02020603050405020304" pitchFamily="18" charset="-78"/>
                <a:cs typeface="Andalus" panose="02020603050405020304" pitchFamily="18" charset="-78"/>
              </a:rPr>
              <a:t>Santiago </a:t>
            </a:r>
            <a:r>
              <a:rPr lang="pt-BR" sz="1300" dirty="0" err="1">
                <a:latin typeface="Andalus" panose="02020603050405020304" pitchFamily="18" charset="-78"/>
                <a:cs typeface="Andalus" panose="02020603050405020304" pitchFamily="18" charset="-78"/>
              </a:rPr>
              <a:t>Romo</a:t>
            </a:r>
            <a:r>
              <a:rPr lang="pt-BR" sz="1300" dirty="0">
                <a:latin typeface="Andalus" panose="02020603050405020304" pitchFamily="18" charset="-78"/>
                <a:cs typeface="Andalus" panose="02020603050405020304" pitchFamily="18" charset="-78"/>
              </a:rPr>
              <a:t> </a:t>
            </a:r>
            <a:r>
              <a:rPr lang="pt-BR" sz="1300" dirty="0" err="1" smtClean="0">
                <a:latin typeface="Andalus" panose="02020603050405020304" pitchFamily="18" charset="-78"/>
                <a:cs typeface="Andalus" panose="02020603050405020304" pitchFamily="18" charset="-78"/>
              </a:rPr>
              <a:t>Palomeque</a:t>
            </a:r>
            <a:endParaRPr lang="pt-BR" sz="1300" dirty="0">
              <a:latin typeface="Andalus" panose="02020603050405020304" pitchFamily="18" charset="-78"/>
              <a:cs typeface="Andalus" panose="02020603050405020304" pitchFamily="18" charset="-78"/>
            </a:endParaRPr>
          </a:p>
          <a:p>
            <a:pPr>
              <a:lnSpc>
                <a:spcPct val="100000"/>
              </a:lnSpc>
            </a:pPr>
            <a:r>
              <a:rPr lang="pt-BR" sz="1300" dirty="0" err="1" smtClean="0">
                <a:latin typeface="Andalus" panose="02020603050405020304" pitchFamily="18" charset="-78"/>
                <a:cs typeface="Andalus" panose="02020603050405020304" pitchFamily="18" charset="-78"/>
              </a:rPr>
              <a:t>Clin</a:t>
            </a:r>
            <a:r>
              <a:rPr lang="pt-BR" sz="1300" dirty="0" smtClean="0">
                <a:latin typeface="Andalus" panose="02020603050405020304" pitchFamily="18" charset="-78"/>
                <a:cs typeface="Andalus" panose="02020603050405020304" pitchFamily="18" charset="-78"/>
              </a:rPr>
              <a:t> </a:t>
            </a:r>
            <a:r>
              <a:rPr lang="pt-BR" sz="1300" dirty="0">
                <a:latin typeface="Andalus" panose="02020603050405020304" pitchFamily="18" charset="-78"/>
                <a:cs typeface="Andalus" panose="02020603050405020304" pitchFamily="18" charset="-78"/>
              </a:rPr>
              <a:t>Alexandra </a:t>
            </a:r>
            <a:r>
              <a:rPr lang="pt-BR" sz="1300" dirty="0" smtClean="0">
                <a:latin typeface="Andalus" panose="02020603050405020304" pitchFamily="18" charset="-78"/>
                <a:cs typeface="Andalus" panose="02020603050405020304" pitchFamily="18" charset="-78"/>
              </a:rPr>
              <a:t>Salinas</a:t>
            </a:r>
            <a:endParaRPr lang="pt-BR" sz="1300" dirty="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Darwin </a:t>
            </a:r>
            <a:r>
              <a:rPr lang="pt-BR" sz="1300" dirty="0">
                <a:latin typeface="Andalus" panose="02020603050405020304" pitchFamily="18" charset="-78"/>
                <a:cs typeface="Andalus" panose="02020603050405020304" pitchFamily="18" charset="-78"/>
              </a:rPr>
              <a:t>Stalin Faz Delgado </a:t>
            </a:r>
            <a:endParaRPr lang="pt-BR" sz="1300" dirty="0" smtClean="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Israel </a:t>
            </a:r>
            <a:r>
              <a:rPr lang="pt-BR" sz="1300" dirty="0" err="1">
                <a:latin typeface="Andalus" panose="02020603050405020304" pitchFamily="18" charset="-78"/>
                <a:cs typeface="Andalus" panose="02020603050405020304" pitchFamily="18" charset="-78"/>
              </a:rPr>
              <a:t>Viejo</a:t>
            </a:r>
            <a:r>
              <a:rPr lang="pt-BR" sz="1300" dirty="0">
                <a:latin typeface="Andalus" panose="02020603050405020304" pitchFamily="18" charset="-78"/>
                <a:cs typeface="Andalus" panose="02020603050405020304" pitchFamily="18" charset="-78"/>
              </a:rPr>
              <a:t> </a:t>
            </a:r>
            <a:r>
              <a:rPr lang="pt-BR" sz="1300" dirty="0" smtClean="0">
                <a:latin typeface="Andalus" panose="02020603050405020304" pitchFamily="18" charset="-78"/>
                <a:cs typeface="Andalus" panose="02020603050405020304" pitchFamily="18" charset="-78"/>
              </a:rPr>
              <a:t>Mora</a:t>
            </a:r>
            <a:endParaRPr lang="pt-BR" sz="1300" dirty="0">
              <a:latin typeface="Andalus" panose="02020603050405020304" pitchFamily="18" charset="-78"/>
              <a:cs typeface="Andalus" panose="02020603050405020304" pitchFamily="18" charset="-78"/>
            </a:endParaRPr>
          </a:p>
          <a:p>
            <a:pPr>
              <a:lnSpc>
                <a:spcPct val="100000"/>
              </a:lnSpc>
            </a:pPr>
            <a:r>
              <a:rPr lang="it-IT" sz="1300" dirty="0" smtClean="0">
                <a:latin typeface="Andalus" panose="02020603050405020304" pitchFamily="18" charset="-78"/>
                <a:cs typeface="Andalus" panose="02020603050405020304" pitchFamily="18" charset="-78"/>
              </a:rPr>
              <a:t>Pérez </a:t>
            </a:r>
            <a:r>
              <a:rPr lang="it-IT" sz="1300" dirty="0">
                <a:latin typeface="Andalus" panose="02020603050405020304" pitchFamily="18" charset="-78"/>
                <a:cs typeface="Andalus" panose="02020603050405020304" pitchFamily="18" charset="-78"/>
              </a:rPr>
              <a:t>Bravo Digna Dionisia</a:t>
            </a:r>
          </a:p>
          <a:p>
            <a:pPr>
              <a:lnSpc>
                <a:spcPct val="100000"/>
              </a:lnSpc>
            </a:pPr>
            <a:r>
              <a:rPr lang="pt-BR" sz="1300" dirty="0" err="1">
                <a:latin typeface="Andalus" panose="02020603050405020304" pitchFamily="18" charset="-78"/>
                <a:cs typeface="Andalus" panose="02020603050405020304" pitchFamily="18" charset="-78"/>
              </a:rPr>
              <a:t>Ennio</a:t>
            </a:r>
            <a:r>
              <a:rPr lang="pt-BR" sz="1300" dirty="0">
                <a:latin typeface="Andalus" panose="02020603050405020304" pitchFamily="18" charset="-78"/>
                <a:cs typeface="Andalus" panose="02020603050405020304" pitchFamily="18" charset="-78"/>
              </a:rPr>
              <a:t> </a:t>
            </a:r>
            <a:r>
              <a:rPr lang="pt-BR" sz="1300" dirty="0" err="1">
                <a:latin typeface="Andalus" panose="02020603050405020304" pitchFamily="18" charset="-78"/>
                <a:cs typeface="Andalus" panose="02020603050405020304" pitchFamily="18" charset="-78"/>
              </a:rPr>
              <a:t>Jesús</a:t>
            </a:r>
            <a:r>
              <a:rPr lang="pt-BR" sz="1300" dirty="0">
                <a:latin typeface="Andalus" panose="02020603050405020304" pitchFamily="18" charset="-78"/>
                <a:cs typeface="Andalus" panose="02020603050405020304" pitchFamily="18" charset="-78"/>
              </a:rPr>
              <a:t> Mérida </a:t>
            </a:r>
            <a:r>
              <a:rPr lang="pt-BR" sz="1300" dirty="0" err="1">
                <a:latin typeface="Andalus" panose="02020603050405020304" pitchFamily="18" charset="-78"/>
                <a:cs typeface="Andalus" panose="02020603050405020304" pitchFamily="18" charset="-78"/>
              </a:rPr>
              <a:t>Córdova</a:t>
            </a:r>
            <a:endParaRPr lang="pt-BR" sz="1300" dirty="0">
              <a:latin typeface="Andalus" panose="02020603050405020304" pitchFamily="18" charset="-78"/>
              <a:cs typeface="Andalus" panose="02020603050405020304" pitchFamily="18" charset="-78"/>
            </a:endParaRPr>
          </a:p>
          <a:p>
            <a:pPr>
              <a:lnSpc>
                <a:spcPct val="100000"/>
              </a:lnSpc>
            </a:pPr>
            <a:r>
              <a:rPr lang="es-EC" sz="1300" dirty="0" smtClean="0">
                <a:latin typeface="Andalus" panose="02020603050405020304" pitchFamily="18" charset="-78"/>
                <a:cs typeface="Andalus" panose="02020603050405020304" pitchFamily="18" charset="-78"/>
              </a:rPr>
              <a:t>Fidel </a:t>
            </a:r>
            <a:r>
              <a:rPr lang="es-EC" sz="1300" dirty="0">
                <a:latin typeface="Andalus" panose="02020603050405020304" pitchFamily="18" charset="-78"/>
                <a:cs typeface="Andalus" panose="02020603050405020304" pitchFamily="18" charset="-78"/>
              </a:rPr>
              <a:t>Andy </a:t>
            </a:r>
            <a:r>
              <a:rPr lang="es-EC" sz="1300" dirty="0" err="1">
                <a:latin typeface="Andalus" panose="02020603050405020304" pitchFamily="18" charset="-78"/>
                <a:cs typeface="Andalus" panose="02020603050405020304" pitchFamily="18" charset="-78"/>
              </a:rPr>
              <a:t>Lucín</a:t>
            </a:r>
            <a:r>
              <a:rPr lang="es-EC" sz="1300" dirty="0">
                <a:latin typeface="Andalus" panose="02020603050405020304" pitchFamily="18" charset="-78"/>
                <a:cs typeface="Andalus" panose="02020603050405020304" pitchFamily="18" charset="-78"/>
              </a:rPr>
              <a:t> </a:t>
            </a:r>
            <a:r>
              <a:rPr lang="es-EC" sz="1300" dirty="0" smtClean="0">
                <a:latin typeface="Andalus" panose="02020603050405020304" pitchFamily="18" charset="-78"/>
                <a:cs typeface="Andalus" panose="02020603050405020304" pitchFamily="18" charset="-78"/>
              </a:rPr>
              <a:t>Preciado</a:t>
            </a:r>
            <a:endParaRPr lang="es-EC" sz="1300" dirty="0">
              <a:latin typeface="Andalus" panose="02020603050405020304" pitchFamily="18" charset="-78"/>
              <a:cs typeface="Andalus" panose="02020603050405020304" pitchFamily="18" charset="-78"/>
            </a:endParaRPr>
          </a:p>
          <a:p>
            <a:pPr>
              <a:lnSpc>
                <a:spcPct val="100000"/>
              </a:lnSpc>
            </a:pPr>
            <a:r>
              <a:rPr lang="pt-BR" sz="1300" dirty="0" err="1" smtClean="0">
                <a:latin typeface="Andalus" panose="02020603050405020304" pitchFamily="18" charset="-78"/>
                <a:cs typeface="Andalus" panose="02020603050405020304" pitchFamily="18" charset="-78"/>
              </a:rPr>
              <a:t>Joffre</a:t>
            </a:r>
            <a:r>
              <a:rPr lang="pt-BR" sz="1300" dirty="0" smtClean="0">
                <a:latin typeface="Andalus" panose="02020603050405020304" pitchFamily="18" charset="-78"/>
                <a:cs typeface="Andalus" panose="02020603050405020304" pitchFamily="18" charset="-78"/>
              </a:rPr>
              <a:t> </a:t>
            </a:r>
            <a:r>
              <a:rPr lang="pt-BR" sz="1300" dirty="0" err="1">
                <a:latin typeface="Andalus" panose="02020603050405020304" pitchFamily="18" charset="-78"/>
                <a:cs typeface="Andalus" panose="02020603050405020304" pitchFamily="18" charset="-78"/>
              </a:rPr>
              <a:t>Boza</a:t>
            </a:r>
            <a:r>
              <a:rPr lang="pt-BR" sz="1300" dirty="0">
                <a:latin typeface="Andalus" panose="02020603050405020304" pitchFamily="18" charset="-78"/>
                <a:cs typeface="Andalus" panose="02020603050405020304" pitchFamily="18" charset="-78"/>
              </a:rPr>
              <a:t> </a:t>
            </a:r>
            <a:r>
              <a:rPr lang="pt-BR" sz="1300" dirty="0" smtClean="0">
                <a:latin typeface="Andalus" panose="02020603050405020304" pitchFamily="18" charset="-78"/>
                <a:cs typeface="Andalus" panose="02020603050405020304" pitchFamily="18" charset="-78"/>
              </a:rPr>
              <a:t>Aguirre</a:t>
            </a:r>
          </a:p>
          <a:p>
            <a:pPr>
              <a:lnSpc>
                <a:spcPct val="100000"/>
              </a:lnSpc>
            </a:pPr>
            <a:r>
              <a:rPr lang="pt-BR" sz="1300" dirty="0" err="1" smtClean="0">
                <a:latin typeface="Andalus" panose="02020603050405020304" pitchFamily="18" charset="-78"/>
                <a:cs typeface="Andalus" panose="02020603050405020304" pitchFamily="18" charset="-78"/>
              </a:rPr>
              <a:t>Mayerling</a:t>
            </a:r>
            <a:r>
              <a:rPr lang="pt-BR" sz="1300" dirty="0" smtClean="0">
                <a:latin typeface="Andalus" panose="02020603050405020304" pitchFamily="18" charset="-78"/>
                <a:cs typeface="Andalus" panose="02020603050405020304" pitchFamily="18" charset="-78"/>
              </a:rPr>
              <a:t> </a:t>
            </a:r>
            <a:r>
              <a:rPr lang="pt-BR" sz="1300" dirty="0" err="1">
                <a:latin typeface="Andalus" panose="02020603050405020304" pitchFamily="18" charset="-78"/>
                <a:cs typeface="Andalus" panose="02020603050405020304" pitchFamily="18" charset="-78"/>
              </a:rPr>
              <a:t>Atacho</a:t>
            </a:r>
            <a:endParaRPr lang="pt-BR" sz="1300" dirty="0">
              <a:latin typeface="Andalus" panose="02020603050405020304" pitchFamily="18" charset="-78"/>
              <a:cs typeface="Andalus" panose="02020603050405020304" pitchFamily="18" charset="-78"/>
            </a:endParaRPr>
          </a:p>
        </p:txBody>
      </p:sp>
      <p:sp>
        <p:nvSpPr>
          <p:cNvPr id="5" name="Marcador de contenido 2"/>
          <p:cNvSpPr txBox="1">
            <a:spLocks/>
          </p:cNvSpPr>
          <p:nvPr/>
        </p:nvSpPr>
        <p:spPr>
          <a:xfrm>
            <a:off x="8252574" y="882510"/>
            <a:ext cx="3218853" cy="54477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C" sz="1200" dirty="0" smtClean="0">
              <a:latin typeface="Andalus" panose="02020603050405020304" pitchFamily="18" charset="-78"/>
              <a:cs typeface="Andalus" panose="02020603050405020304" pitchFamily="18" charset="-78"/>
            </a:endParaRPr>
          </a:p>
          <a:p>
            <a:pPr>
              <a:lnSpc>
                <a:spcPct val="110000"/>
              </a:lnSpc>
            </a:pPr>
            <a:r>
              <a:rPr lang="pt-BR" sz="1400" dirty="0" smtClean="0">
                <a:latin typeface="Andalus" panose="02020603050405020304" pitchFamily="18" charset="-78"/>
                <a:cs typeface="Andalus" panose="02020603050405020304" pitchFamily="18" charset="-78"/>
              </a:rPr>
              <a:t>Oscar </a:t>
            </a:r>
            <a:r>
              <a:rPr lang="pt-BR" sz="1400" dirty="0">
                <a:latin typeface="Andalus" panose="02020603050405020304" pitchFamily="18" charset="-78"/>
                <a:cs typeface="Andalus" panose="02020603050405020304" pitchFamily="18" charset="-78"/>
              </a:rPr>
              <a:t>Santiago </a:t>
            </a:r>
            <a:r>
              <a:rPr lang="pt-BR" sz="1400" dirty="0" err="1">
                <a:latin typeface="Andalus" panose="02020603050405020304" pitchFamily="18" charset="-78"/>
                <a:cs typeface="Andalus" panose="02020603050405020304" pitchFamily="18" charset="-78"/>
              </a:rPr>
              <a:t>Vanegas</a:t>
            </a:r>
            <a:r>
              <a:rPr lang="pt-BR" sz="1400" dirty="0">
                <a:latin typeface="Andalus" panose="02020603050405020304" pitchFamily="18" charset="-78"/>
                <a:cs typeface="Andalus" panose="02020603050405020304" pitchFamily="18" charset="-78"/>
              </a:rPr>
              <a:t> </a:t>
            </a:r>
            <a:r>
              <a:rPr lang="pt-BR" sz="1400" dirty="0" err="1" smtClean="0">
                <a:latin typeface="Andalus" panose="02020603050405020304" pitchFamily="18" charset="-78"/>
                <a:cs typeface="Andalus" panose="02020603050405020304" pitchFamily="18" charset="-78"/>
              </a:rPr>
              <a:t>Quizhpi</a:t>
            </a:r>
            <a:endParaRPr lang="pt-BR" sz="1400" dirty="0" smtClean="0">
              <a:latin typeface="Andalus" panose="02020603050405020304" pitchFamily="18" charset="-78"/>
              <a:cs typeface="Andalus" panose="02020603050405020304" pitchFamily="18" charset="-78"/>
            </a:endParaRPr>
          </a:p>
          <a:p>
            <a:pPr>
              <a:lnSpc>
                <a:spcPct val="110000"/>
              </a:lnSpc>
            </a:pPr>
            <a:r>
              <a:rPr lang="pt-BR" sz="1400" dirty="0" smtClean="0">
                <a:latin typeface="Andalus" panose="02020603050405020304" pitchFamily="18" charset="-78"/>
                <a:cs typeface="Andalus" panose="02020603050405020304" pitchFamily="18" charset="-78"/>
              </a:rPr>
              <a:t> </a:t>
            </a:r>
            <a:r>
              <a:rPr lang="pt-BR" sz="1400" dirty="0">
                <a:latin typeface="Andalus" panose="02020603050405020304" pitchFamily="18" charset="-78"/>
                <a:cs typeface="Andalus" panose="02020603050405020304" pitchFamily="18" charset="-78"/>
              </a:rPr>
              <a:t>John Roberto Morales </a:t>
            </a:r>
            <a:r>
              <a:rPr lang="pt-BR" sz="1400" dirty="0" err="1" smtClean="0">
                <a:latin typeface="Andalus" panose="02020603050405020304" pitchFamily="18" charset="-78"/>
                <a:cs typeface="Andalus" panose="02020603050405020304" pitchFamily="18" charset="-78"/>
              </a:rPr>
              <a:t>Fiallos</a:t>
            </a:r>
            <a:endParaRPr lang="pt-BR" sz="1400" dirty="0" smtClean="0">
              <a:latin typeface="Andalus" panose="02020603050405020304" pitchFamily="18" charset="-78"/>
              <a:cs typeface="Andalus" panose="02020603050405020304" pitchFamily="18" charset="-78"/>
            </a:endParaRPr>
          </a:p>
          <a:p>
            <a:pPr>
              <a:lnSpc>
                <a:spcPct val="110000"/>
              </a:lnSpc>
            </a:pPr>
            <a:r>
              <a:rPr lang="pt-BR" sz="1400" dirty="0" smtClean="0">
                <a:latin typeface="Andalus" panose="02020603050405020304" pitchFamily="18" charset="-78"/>
                <a:cs typeface="Andalus" panose="02020603050405020304" pitchFamily="18" charset="-78"/>
              </a:rPr>
              <a:t>Roger </a:t>
            </a:r>
            <a:r>
              <a:rPr lang="pt-BR" sz="1400" dirty="0">
                <a:latin typeface="Andalus" panose="02020603050405020304" pitchFamily="18" charset="-78"/>
                <a:cs typeface="Andalus" panose="02020603050405020304" pitchFamily="18" charset="-78"/>
              </a:rPr>
              <a:t>Martínez </a:t>
            </a:r>
            <a:r>
              <a:rPr lang="pt-BR" sz="1400" dirty="0" smtClean="0">
                <a:latin typeface="Andalus" panose="02020603050405020304" pitchFamily="18" charset="-78"/>
                <a:cs typeface="Andalus" panose="02020603050405020304" pitchFamily="18" charset="-78"/>
              </a:rPr>
              <a:t>Isaac</a:t>
            </a:r>
          </a:p>
          <a:p>
            <a:pPr>
              <a:lnSpc>
                <a:spcPct val="110000"/>
              </a:lnSpc>
            </a:pPr>
            <a:r>
              <a:rPr lang="pt-BR" sz="1400" dirty="0" err="1">
                <a:latin typeface="Andalus" panose="02020603050405020304" pitchFamily="18" charset="-78"/>
                <a:cs typeface="Andalus" panose="02020603050405020304" pitchFamily="18" charset="-78"/>
              </a:rPr>
              <a:t>Rosalina</a:t>
            </a:r>
            <a:r>
              <a:rPr lang="pt-BR" sz="1400" dirty="0">
                <a:latin typeface="Andalus" panose="02020603050405020304" pitchFamily="18" charset="-78"/>
                <a:cs typeface="Andalus" panose="02020603050405020304" pitchFamily="18" charset="-78"/>
              </a:rPr>
              <a:t> Soler </a:t>
            </a:r>
            <a:r>
              <a:rPr lang="pt-BR" sz="1400" dirty="0" smtClean="0">
                <a:latin typeface="Andalus" panose="02020603050405020304" pitchFamily="18" charset="-78"/>
                <a:cs typeface="Andalus" panose="02020603050405020304" pitchFamily="18" charset="-78"/>
              </a:rPr>
              <a:t>Rodríguez</a:t>
            </a:r>
          </a:p>
          <a:p>
            <a:pPr>
              <a:lnSpc>
                <a:spcPct val="110000"/>
              </a:lnSpc>
            </a:pPr>
            <a:r>
              <a:rPr lang="pt-BR" sz="1400" dirty="0" smtClean="0">
                <a:latin typeface="Andalus" panose="02020603050405020304" pitchFamily="18" charset="-78"/>
                <a:cs typeface="Andalus" panose="02020603050405020304" pitchFamily="18" charset="-78"/>
              </a:rPr>
              <a:t>Rosangela </a:t>
            </a:r>
            <a:r>
              <a:rPr lang="pt-BR" sz="1400" dirty="0" err="1">
                <a:latin typeface="Andalus" panose="02020603050405020304" pitchFamily="18" charset="-78"/>
                <a:cs typeface="Andalus" panose="02020603050405020304" pitchFamily="18" charset="-78"/>
              </a:rPr>
              <a:t>Caicedo</a:t>
            </a:r>
            <a:r>
              <a:rPr lang="pt-BR" sz="1400" dirty="0">
                <a:latin typeface="Andalus" panose="02020603050405020304" pitchFamily="18" charset="-78"/>
                <a:cs typeface="Andalus" panose="02020603050405020304" pitchFamily="18" charset="-78"/>
              </a:rPr>
              <a:t> </a:t>
            </a:r>
            <a:r>
              <a:rPr lang="pt-BR" sz="1400" dirty="0" err="1" smtClean="0">
                <a:latin typeface="Andalus" panose="02020603050405020304" pitchFamily="18" charset="-78"/>
                <a:cs typeface="Andalus" panose="02020603050405020304" pitchFamily="18" charset="-78"/>
              </a:rPr>
              <a:t>Quiroz</a:t>
            </a:r>
            <a:endParaRPr lang="pt-BR" sz="1400" dirty="0" smtClean="0">
              <a:latin typeface="Andalus" panose="02020603050405020304" pitchFamily="18" charset="-78"/>
              <a:cs typeface="Andalus" panose="02020603050405020304" pitchFamily="18" charset="-78"/>
            </a:endParaRPr>
          </a:p>
          <a:p>
            <a:pPr>
              <a:lnSpc>
                <a:spcPct val="110000"/>
              </a:lnSpc>
            </a:pPr>
            <a:r>
              <a:rPr lang="pt-BR" sz="1400" dirty="0" err="1" smtClean="0">
                <a:latin typeface="Andalus" panose="02020603050405020304" pitchFamily="18" charset="-78"/>
                <a:cs typeface="Andalus" panose="02020603050405020304" pitchFamily="18" charset="-78"/>
              </a:rPr>
              <a:t>Rudy</a:t>
            </a:r>
            <a:r>
              <a:rPr lang="pt-BR" sz="1400" dirty="0" smtClean="0">
                <a:latin typeface="Andalus" panose="02020603050405020304" pitchFamily="18" charset="-78"/>
                <a:cs typeface="Andalus" panose="02020603050405020304" pitchFamily="18" charset="-78"/>
              </a:rPr>
              <a:t> </a:t>
            </a:r>
            <a:r>
              <a:rPr lang="pt-BR" sz="1400" dirty="0">
                <a:latin typeface="Andalus" panose="02020603050405020304" pitchFamily="18" charset="-78"/>
                <a:cs typeface="Andalus" panose="02020603050405020304" pitchFamily="18" charset="-78"/>
              </a:rPr>
              <a:t>García </a:t>
            </a:r>
            <a:r>
              <a:rPr lang="pt-BR" sz="1400" dirty="0" err="1" smtClean="0">
                <a:latin typeface="Andalus" panose="02020603050405020304" pitchFamily="18" charset="-78"/>
                <a:cs typeface="Andalus" panose="02020603050405020304" pitchFamily="18" charset="-78"/>
              </a:rPr>
              <a:t>Cobas</a:t>
            </a:r>
            <a:endParaRPr lang="pt-BR" sz="1400" dirty="0" smtClean="0">
              <a:latin typeface="Andalus" panose="02020603050405020304" pitchFamily="18" charset="-78"/>
              <a:cs typeface="Andalus" panose="02020603050405020304" pitchFamily="18" charset="-78"/>
            </a:endParaRPr>
          </a:p>
          <a:p>
            <a:pPr>
              <a:lnSpc>
                <a:spcPct val="110000"/>
              </a:lnSpc>
            </a:pPr>
            <a:r>
              <a:rPr lang="pt-BR" sz="1400" dirty="0" smtClean="0">
                <a:latin typeface="Andalus" panose="02020603050405020304" pitchFamily="18" charset="-78"/>
                <a:cs typeface="Andalus" panose="02020603050405020304" pitchFamily="18" charset="-78"/>
              </a:rPr>
              <a:t>Wendy </a:t>
            </a:r>
            <a:r>
              <a:rPr lang="pt-BR" sz="1400" dirty="0">
                <a:latin typeface="Andalus" panose="02020603050405020304" pitchFamily="18" charset="-78"/>
                <a:cs typeface="Andalus" panose="02020603050405020304" pitchFamily="18" charset="-78"/>
              </a:rPr>
              <a:t>Roxana </a:t>
            </a:r>
            <a:r>
              <a:rPr lang="pt-BR" sz="1400" dirty="0" smtClean="0">
                <a:latin typeface="Andalus" panose="02020603050405020304" pitchFamily="18" charset="-78"/>
                <a:cs typeface="Andalus" panose="02020603050405020304" pitchFamily="18" charset="-78"/>
              </a:rPr>
              <a:t>Cortes Guerrero</a:t>
            </a:r>
          </a:p>
          <a:p>
            <a:pPr>
              <a:lnSpc>
                <a:spcPct val="110000"/>
              </a:lnSpc>
            </a:pPr>
            <a:r>
              <a:rPr lang="pt-BR" sz="1400" dirty="0">
                <a:latin typeface="Andalus" panose="02020603050405020304" pitchFamily="18" charset="-78"/>
                <a:cs typeface="Andalus" panose="02020603050405020304" pitchFamily="18" charset="-78"/>
              </a:rPr>
              <a:t>Wilson García </a:t>
            </a:r>
            <a:r>
              <a:rPr lang="pt-BR" sz="1400" dirty="0" smtClean="0">
                <a:latin typeface="Andalus" panose="02020603050405020304" pitchFamily="18" charset="-78"/>
                <a:cs typeface="Andalus" panose="02020603050405020304" pitchFamily="18" charset="-78"/>
              </a:rPr>
              <a:t>G</a:t>
            </a:r>
            <a:r>
              <a:rPr lang="pt-BR" sz="1400" dirty="0">
                <a:latin typeface="Andalus" panose="02020603050405020304" pitchFamily="18" charset="-78"/>
                <a:cs typeface="Andalus" panose="02020603050405020304" pitchFamily="18" charset="-78"/>
              </a:rPr>
              <a:t>,</a:t>
            </a:r>
            <a:endParaRPr lang="pt-BR" sz="1400" dirty="0" smtClean="0">
              <a:latin typeface="Andalus" panose="02020603050405020304" pitchFamily="18" charset="-78"/>
              <a:cs typeface="Andalus" panose="02020603050405020304" pitchFamily="18" charset="-78"/>
            </a:endParaRPr>
          </a:p>
          <a:p>
            <a:pPr>
              <a:lnSpc>
                <a:spcPct val="110000"/>
              </a:lnSpc>
            </a:pPr>
            <a:r>
              <a:rPr lang="pt-BR" sz="1400" dirty="0" err="1" smtClean="0">
                <a:latin typeface="Andalus" panose="02020603050405020304" pitchFamily="18" charset="-78"/>
                <a:cs typeface="Andalus" panose="02020603050405020304" pitchFamily="18" charset="-78"/>
              </a:rPr>
              <a:t>Yaina</a:t>
            </a:r>
            <a:r>
              <a:rPr lang="pt-BR" sz="1400" dirty="0" smtClean="0">
                <a:latin typeface="Andalus" panose="02020603050405020304" pitchFamily="18" charset="-78"/>
                <a:cs typeface="Andalus" panose="02020603050405020304" pitchFamily="18" charset="-78"/>
              </a:rPr>
              <a:t> </a:t>
            </a:r>
            <a:r>
              <a:rPr lang="pt-BR" sz="1400" dirty="0">
                <a:latin typeface="Andalus" panose="02020603050405020304" pitchFamily="18" charset="-78"/>
                <a:cs typeface="Andalus" panose="02020603050405020304" pitchFamily="18" charset="-78"/>
              </a:rPr>
              <a:t>Martínez </a:t>
            </a:r>
            <a:r>
              <a:rPr lang="pt-BR" sz="1400" dirty="0" err="1" smtClean="0">
                <a:latin typeface="Andalus" panose="02020603050405020304" pitchFamily="18" charset="-78"/>
                <a:cs typeface="Andalus" panose="02020603050405020304" pitchFamily="18" charset="-78"/>
              </a:rPr>
              <a:t>Viel</a:t>
            </a:r>
            <a:endParaRPr lang="pt-BR" sz="1400" dirty="0" smtClean="0">
              <a:latin typeface="Andalus" panose="02020603050405020304" pitchFamily="18" charset="-78"/>
              <a:cs typeface="Andalus" panose="02020603050405020304" pitchFamily="18" charset="-78"/>
            </a:endParaRPr>
          </a:p>
          <a:p>
            <a:pPr>
              <a:lnSpc>
                <a:spcPct val="110000"/>
              </a:lnSpc>
            </a:pPr>
            <a:r>
              <a:rPr lang="pt-BR" sz="1400" dirty="0" err="1" smtClean="0">
                <a:latin typeface="Andalus" panose="02020603050405020304" pitchFamily="18" charset="-78"/>
                <a:cs typeface="Andalus" panose="02020603050405020304" pitchFamily="18" charset="-78"/>
              </a:rPr>
              <a:t>Yaneidys</a:t>
            </a:r>
            <a:r>
              <a:rPr lang="pt-BR" sz="1400" dirty="0" smtClean="0">
                <a:latin typeface="Andalus" panose="02020603050405020304" pitchFamily="18" charset="-78"/>
                <a:cs typeface="Andalus" panose="02020603050405020304" pitchFamily="18" charset="-78"/>
              </a:rPr>
              <a:t> </a:t>
            </a:r>
            <a:r>
              <a:rPr lang="pt-BR" sz="1400" dirty="0" err="1">
                <a:latin typeface="Andalus" panose="02020603050405020304" pitchFamily="18" charset="-78"/>
                <a:cs typeface="Andalus" panose="02020603050405020304" pitchFamily="18" charset="-78"/>
              </a:rPr>
              <a:t>Arencibia</a:t>
            </a:r>
            <a:r>
              <a:rPr lang="pt-BR" sz="1400" dirty="0">
                <a:latin typeface="Andalus" panose="02020603050405020304" pitchFamily="18" charset="-78"/>
                <a:cs typeface="Andalus" panose="02020603050405020304" pitchFamily="18" charset="-78"/>
              </a:rPr>
              <a:t> </a:t>
            </a:r>
            <a:r>
              <a:rPr lang="pt-BR" sz="1400" dirty="0" smtClean="0">
                <a:latin typeface="Andalus" panose="02020603050405020304" pitchFamily="18" charset="-78"/>
                <a:cs typeface="Andalus" panose="02020603050405020304" pitchFamily="18" charset="-78"/>
              </a:rPr>
              <a:t>Coloma</a:t>
            </a:r>
          </a:p>
          <a:p>
            <a:pPr>
              <a:lnSpc>
                <a:spcPct val="110000"/>
              </a:lnSpc>
            </a:pPr>
            <a:r>
              <a:rPr lang="pt-BR" sz="1400" dirty="0" smtClean="0">
                <a:latin typeface="Andalus" panose="02020603050405020304" pitchFamily="18" charset="-78"/>
                <a:cs typeface="Andalus" panose="02020603050405020304" pitchFamily="18" charset="-78"/>
              </a:rPr>
              <a:t>Yicel </a:t>
            </a:r>
            <a:r>
              <a:rPr lang="pt-BR" sz="1400" dirty="0">
                <a:latin typeface="Andalus" panose="02020603050405020304" pitchFamily="18" charset="-78"/>
                <a:cs typeface="Andalus" panose="02020603050405020304" pitchFamily="18" charset="-78"/>
              </a:rPr>
              <a:t>Mora </a:t>
            </a:r>
            <a:r>
              <a:rPr lang="pt-BR" sz="1400" dirty="0" smtClean="0">
                <a:latin typeface="Andalus" panose="02020603050405020304" pitchFamily="18" charset="-78"/>
                <a:cs typeface="Andalus" panose="02020603050405020304" pitchFamily="18" charset="-78"/>
              </a:rPr>
              <a:t>Mendoza</a:t>
            </a:r>
          </a:p>
          <a:p>
            <a:pPr>
              <a:lnSpc>
                <a:spcPct val="110000"/>
              </a:lnSpc>
            </a:pPr>
            <a:r>
              <a:rPr lang="pt-BR" sz="1400" dirty="0" err="1" smtClean="0">
                <a:latin typeface="Andalus" panose="02020603050405020304" pitchFamily="18" charset="-78"/>
                <a:cs typeface="Andalus" panose="02020603050405020304" pitchFamily="18" charset="-78"/>
              </a:rPr>
              <a:t>Adaris</a:t>
            </a:r>
            <a:r>
              <a:rPr lang="pt-BR" sz="1400" dirty="0" smtClean="0">
                <a:latin typeface="Andalus" panose="02020603050405020304" pitchFamily="18" charset="-78"/>
                <a:cs typeface="Andalus" panose="02020603050405020304" pitchFamily="18" charset="-78"/>
              </a:rPr>
              <a:t> </a:t>
            </a:r>
            <a:r>
              <a:rPr lang="pt-BR" sz="1400" dirty="0">
                <a:latin typeface="Andalus" panose="02020603050405020304" pitchFamily="18" charset="-78"/>
                <a:cs typeface="Andalus" panose="02020603050405020304" pitchFamily="18" charset="-78"/>
              </a:rPr>
              <a:t>Parada </a:t>
            </a:r>
            <a:r>
              <a:rPr lang="pt-BR" sz="1400" dirty="0" err="1" smtClean="0">
                <a:latin typeface="Andalus" panose="02020603050405020304" pitchFamily="18" charset="-78"/>
                <a:cs typeface="Andalus" panose="02020603050405020304" pitchFamily="18" charset="-78"/>
              </a:rPr>
              <a:t>Ulloa</a:t>
            </a:r>
            <a:endParaRPr lang="pt-BR" sz="1400" dirty="0" smtClean="0">
              <a:latin typeface="Andalus" panose="02020603050405020304" pitchFamily="18" charset="-78"/>
              <a:cs typeface="Andalus" panose="02020603050405020304" pitchFamily="18" charset="-78"/>
            </a:endParaRPr>
          </a:p>
          <a:p>
            <a:pPr>
              <a:lnSpc>
                <a:spcPct val="110000"/>
              </a:lnSpc>
            </a:pPr>
            <a:r>
              <a:rPr lang="pt-BR" sz="1400" dirty="0" err="1" smtClean="0">
                <a:latin typeface="Andalus" panose="02020603050405020304" pitchFamily="18" charset="-78"/>
                <a:cs typeface="Andalus" panose="02020603050405020304" pitchFamily="18" charset="-78"/>
              </a:rPr>
              <a:t>Adaris</a:t>
            </a:r>
            <a:r>
              <a:rPr lang="pt-BR" sz="1400" dirty="0" smtClean="0">
                <a:latin typeface="Andalus" panose="02020603050405020304" pitchFamily="18" charset="-78"/>
                <a:cs typeface="Andalus" panose="02020603050405020304" pitchFamily="18" charset="-78"/>
              </a:rPr>
              <a:t> </a:t>
            </a:r>
            <a:r>
              <a:rPr lang="pt-BR" sz="1400" dirty="0">
                <a:latin typeface="Andalus" panose="02020603050405020304" pitchFamily="18" charset="-78"/>
                <a:cs typeface="Andalus" panose="02020603050405020304" pitchFamily="18" charset="-78"/>
              </a:rPr>
              <a:t>Parada </a:t>
            </a:r>
            <a:r>
              <a:rPr lang="pt-BR" sz="1400" dirty="0" err="1" smtClean="0">
                <a:latin typeface="Andalus" panose="02020603050405020304" pitchFamily="18" charset="-78"/>
                <a:cs typeface="Andalus" panose="02020603050405020304" pitchFamily="18" charset="-78"/>
              </a:rPr>
              <a:t>Ullo</a:t>
            </a:r>
            <a:r>
              <a:rPr lang="pt-BR" sz="1400" dirty="0" err="1">
                <a:latin typeface="Andalus" panose="02020603050405020304" pitchFamily="18" charset="-78"/>
                <a:cs typeface="Andalus" panose="02020603050405020304" pitchFamily="18" charset="-78"/>
              </a:rPr>
              <a:t>a</a:t>
            </a:r>
            <a:endParaRPr lang="pt-BR" sz="1400" dirty="0" smtClean="0">
              <a:latin typeface="Andalus" panose="02020603050405020304" pitchFamily="18" charset="-78"/>
              <a:cs typeface="Andalus" panose="02020603050405020304" pitchFamily="18" charset="-78"/>
            </a:endParaRPr>
          </a:p>
          <a:p>
            <a:pPr>
              <a:lnSpc>
                <a:spcPct val="110000"/>
              </a:lnSpc>
            </a:pPr>
            <a:r>
              <a:rPr lang="es-EC" sz="1400" dirty="0" smtClean="0">
                <a:latin typeface="Andalus" panose="02020603050405020304" pitchFamily="18" charset="-78"/>
                <a:cs typeface="Andalus" panose="02020603050405020304" pitchFamily="18" charset="-78"/>
              </a:rPr>
              <a:t>Yamila </a:t>
            </a:r>
            <a:r>
              <a:rPr lang="es-EC" sz="1400" dirty="0">
                <a:latin typeface="Andalus" panose="02020603050405020304" pitchFamily="18" charset="-78"/>
                <a:cs typeface="Andalus" panose="02020603050405020304" pitchFamily="18" charset="-78"/>
              </a:rPr>
              <a:t>del Carmen Camacho </a:t>
            </a:r>
            <a:r>
              <a:rPr lang="es-EC" sz="1400" dirty="0" smtClean="0">
                <a:latin typeface="Andalus" panose="02020603050405020304" pitchFamily="18" charset="-78"/>
                <a:cs typeface="Andalus" panose="02020603050405020304" pitchFamily="18" charset="-78"/>
              </a:rPr>
              <a:t>Sojo</a:t>
            </a:r>
          </a:p>
          <a:p>
            <a:pPr>
              <a:lnSpc>
                <a:spcPct val="110000"/>
              </a:lnSpc>
            </a:pPr>
            <a:r>
              <a:rPr lang="pt-BR" sz="1400" dirty="0" err="1" smtClean="0">
                <a:latin typeface="Andalus" panose="02020603050405020304" pitchFamily="18" charset="-78"/>
                <a:cs typeface="Andalus" panose="02020603050405020304" pitchFamily="18" charset="-78"/>
              </a:rPr>
              <a:t>Magaly</a:t>
            </a:r>
            <a:r>
              <a:rPr lang="pt-BR" sz="1400" dirty="0" smtClean="0">
                <a:latin typeface="Andalus" panose="02020603050405020304" pitchFamily="18" charset="-78"/>
                <a:cs typeface="Andalus" panose="02020603050405020304" pitchFamily="18" charset="-78"/>
              </a:rPr>
              <a:t> </a:t>
            </a:r>
            <a:r>
              <a:rPr lang="pt-BR" sz="1400" dirty="0" err="1">
                <a:latin typeface="Andalus" panose="02020603050405020304" pitchFamily="18" charset="-78"/>
                <a:cs typeface="Andalus" panose="02020603050405020304" pitchFamily="18" charset="-78"/>
              </a:rPr>
              <a:t>Aldana</a:t>
            </a:r>
            <a:r>
              <a:rPr lang="pt-BR" sz="1400" dirty="0">
                <a:latin typeface="Andalus" panose="02020603050405020304" pitchFamily="18" charset="-78"/>
                <a:cs typeface="Andalus" panose="02020603050405020304" pitchFamily="18" charset="-78"/>
              </a:rPr>
              <a:t> </a:t>
            </a:r>
            <a:r>
              <a:rPr lang="pt-BR" sz="1400" dirty="0" smtClean="0">
                <a:latin typeface="Andalus" panose="02020603050405020304" pitchFamily="18" charset="-78"/>
                <a:cs typeface="Andalus" panose="02020603050405020304" pitchFamily="18" charset="-78"/>
              </a:rPr>
              <a:t>Sánchez</a:t>
            </a:r>
          </a:p>
          <a:p>
            <a:pPr>
              <a:lnSpc>
                <a:spcPct val="110000"/>
              </a:lnSpc>
            </a:pPr>
            <a:endParaRPr lang="pt-BR" sz="1200" dirty="0">
              <a:latin typeface="Andalus" panose="02020603050405020304" pitchFamily="18" charset="-78"/>
              <a:cs typeface="Andalus" panose="02020603050405020304" pitchFamily="18" charset="-78"/>
            </a:endParaRPr>
          </a:p>
        </p:txBody>
      </p:sp>
      <p:pic>
        <p:nvPicPr>
          <p:cNvPr id="7" name="Imagen 6">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734" y="1086345"/>
            <a:ext cx="370313" cy="370313"/>
          </a:xfrm>
          <a:prstGeom prst="rect">
            <a:avLst/>
          </a:prstGeom>
        </p:spPr>
      </p:pic>
      <p:pic>
        <p:nvPicPr>
          <p:cNvPr id="8" name="Imagen 7">
            <a:hlinkClick r:id="rId4"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666" y="1415836"/>
            <a:ext cx="370313" cy="370313"/>
          </a:xfrm>
          <a:prstGeom prst="rect">
            <a:avLst/>
          </a:prstGeom>
        </p:spPr>
      </p:pic>
      <p:pic>
        <p:nvPicPr>
          <p:cNvPr id="9" name="Imagen 8">
            <a:hlinkClick r:id="rId5"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667" y="1753927"/>
            <a:ext cx="370313" cy="370313"/>
          </a:xfrm>
          <a:prstGeom prst="rect">
            <a:avLst/>
          </a:prstGeom>
        </p:spPr>
      </p:pic>
      <p:pic>
        <p:nvPicPr>
          <p:cNvPr id="10" name="Imagen 9">
            <a:hlinkClick r:id="rId6"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7274" y="2073085"/>
            <a:ext cx="370313" cy="370313"/>
          </a:xfrm>
          <a:prstGeom prst="rect">
            <a:avLst/>
          </a:prstGeom>
        </p:spPr>
      </p:pic>
      <p:pic>
        <p:nvPicPr>
          <p:cNvPr id="11" name="Imagen 10">
            <a:hlinkClick r:id="rId7"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409" y="2405106"/>
            <a:ext cx="370313" cy="370313"/>
          </a:xfrm>
          <a:prstGeom prst="rect">
            <a:avLst/>
          </a:prstGeom>
        </p:spPr>
      </p:pic>
      <p:pic>
        <p:nvPicPr>
          <p:cNvPr id="12" name="Imagen 11">
            <a:hlinkClick r:id="rId8"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2556" y="2712603"/>
            <a:ext cx="370313" cy="370313"/>
          </a:xfrm>
          <a:prstGeom prst="rect">
            <a:avLst/>
          </a:prstGeom>
        </p:spPr>
      </p:pic>
      <p:pic>
        <p:nvPicPr>
          <p:cNvPr id="13" name="Imagen 12">
            <a:hlinkClick r:id="rId9"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2557" y="3040061"/>
            <a:ext cx="370313" cy="370313"/>
          </a:xfrm>
          <a:prstGeom prst="rect">
            <a:avLst/>
          </a:prstGeom>
        </p:spPr>
      </p:pic>
      <p:pic>
        <p:nvPicPr>
          <p:cNvPr id="14" name="Imagen 13">
            <a:hlinkClick r:id="rId10"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164" y="3381282"/>
            <a:ext cx="370313" cy="370313"/>
          </a:xfrm>
          <a:prstGeom prst="rect">
            <a:avLst/>
          </a:prstGeom>
        </p:spPr>
      </p:pic>
      <p:pic>
        <p:nvPicPr>
          <p:cNvPr id="15" name="Imagen 14">
            <a:hlinkClick r:id="rId11"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544" y="3711766"/>
            <a:ext cx="370313" cy="370313"/>
          </a:xfrm>
          <a:prstGeom prst="rect">
            <a:avLst/>
          </a:prstGeom>
        </p:spPr>
      </p:pic>
      <p:pic>
        <p:nvPicPr>
          <p:cNvPr id="16" name="Imagen 15">
            <a:hlinkClick r:id="rId1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261" y="4029098"/>
            <a:ext cx="370313" cy="370313"/>
          </a:xfrm>
          <a:prstGeom prst="rect">
            <a:avLst/>
          </a:prstGeom>
        </p:spPr>
      </p:pic>
      <p:pic>
        <p:nvPicPr>
          <p:cNvPr id="17" name="Imagen 16">
            <a:hlinkClick r:id="rId13"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262" y="4347522"/>
            <a:ext cx="370313" cy="370313"/>
          </a:xfrm>
          <a:prstGeom prst="rect">
            <a:avLst/>
          </a:prstGeom>
        </p:spPr>
      </p:pic>
      <p:pic>
        <p:nvPicPr>
          <p:cNvPr id="18" name="Imagen 17">
            <a:hlinkClick r:id="rId14"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869" y="4677311"/>
            <a:ext cx="370313" cy="370313"/>
          </a:xfrm>
          <a:prstGeom prst="rect">
            <a:avLst/>
          </a:prstGeom>
        </p:spPr>
      </p:pic>
      <p:pic>
        <p:nvPicPr>
          <p:cNvPr id="19" name="Imagen 18">
            <a:hlinkClick r:id="rId15"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004" y="4998700"/>
            <a:ext cx="370313" cy="370313"/>
          </a:xfrm>
          <a:prstGeom prst="rect">
            <a:avLst/>
          </a:prstGeom>
        </p:spPr>
      </p:pic>
      <p:pic>
        <p:nvPicPr>
          <p:cNvPr id="20" name="Imagen 19">
            <a:hlinkClick r:id="rId16"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3721" y="5325069"/>
            <a:ext cx="370313" cy="370313"/>
          </a:xfrm>
          <a:prstGeom prst="rect">
            <a:avLst/>
          </a:prstGeom>
        </p:spPr>
      </p:pic>
      <p:pic>
        <p:nvPicPr>
          <p:cNvPr id="21" name="Imagen 20">
            <a:hlinkClick r:id="rId17"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3722" y="5654921"/>
            <a:ext cx="370313" cy="370313"/>
          </a:xfrm>
          <a:prstGeom prst="rect">
            <a:avLst/>
          </a:prstGeom>
        </p:spPr>
      </p:pic>
      <p:pic>
        <p:nvPicPr>
          <p:cNvPr id="22" name="Imagen 21">
            <a:hlinkClick r:id="rId18"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48309" y="1116670"/>
            <a:ext cx="370313" cy="370313"/>
          </a:xfrm>
          <a:prstGeom prst="rect">
            <a:avLst/>
          </a:prstGeom>
        </p:spPr>
      </p:pic>
      <p:pic>
        <p:nvPicPr>
          <p:cNvPr id="23" name="Imagen 22">
            <a:hlinkClick r:id="rId19"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1254" y="1434701"/>
            <a:ext cx="370313" cy="370313"/>
          </a:xfrm>
          <a:prstGeom prst="rect">
            <a:avLst/>
          </a:prstGeom>
        </p:spPr>
      </p:pic>
      <p:pic>
        <p:nvPicPr>
          <p:cNvPr id="24" name="Imagen 23">
            <a:hlinkClick r:id="rId20"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9610" y="1772190"/>
            <a:ext cx="370313" cy="370313"/>
          </a:xfrm>
          <a:prstGeom prst="rect">
            <a:avLst/>
          </a:prstGeom>
        </p:spPr>
      </p:pic>
      <p:pic>
        <p:nvPicPr>
          <p:cNvPr id="25" name="Imagen 24">
            <a:hlinkClick r:id="rId21"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9525" y="3448826"/>
            <a:ext cx="370313" cy="370313"/>
          </a:xfrm>
          <a:prstGeom prst="rect">
            <a:avLst/>
          </a:prstGeom>
        </p:spPr>
      </p:pic>
      <p:pic>
        <p:nvPicPr>
          <p:cNvPr id="26" name="Imagen 25">
            <a:hlinkClick r:id="rId2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4242" y="3786625"/>
            <a:ext cx="370313" cy="370313"/>
          </a:xfrm>
          <a:prstGeom prst="rect">
            <a:avLst/>
          </a:prstGeom>
        </p:spPr>
      </p:pic>
      <p:pic>
        <p:nvPicPr>
          <p:cNvPr id="27" name="Imagen 26">
            <a:hlinkClick r:id="rId23"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5673" y="4135344"/>
            <a:ext cx="370313" cy="370313"/>
          </a:xfrm>
          <a:prstGeom prst="rect">
            <a:avLst/>
          </a:prstGeom>
        </p:spPr>
      </p:pic>
      <p:pic>
        <p:nvPicPr>
          <p:cNvPr id="28" name="Imagen 27">
            <a:hlinkClick r:id="rId24"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4850" y="4506864"/>
            <a:ext cx="370313" cy="370313"/>
          </a:xfrm>
          <a:prstGeom prst="rect">
            <a:avLst/>
          </a:prstGeom>
        </p:spPr>
      </p:pic>
      <p:pic>
        <p:nvPicPr>
          <p:cNvPr id="29" name="Imagen 28">
            <a:hlinkClick r:id="rId25"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3985" y="4869992"/>
            <a:ext cx="370313" cy="370313"/>
          </a:xfrm>
          <a:prstGeom prst="rect">
            <a:avLst/>
          </a:prstGeom>
        </p:spPr>
      </p:pic>
      <p:pic>
        <p:nvPicPr>
          <p:cNvPr id="30" name="Imagen 29">
            <a:hlinkClick r:id="rId26"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0132" y="5238102"/>
            <a:ext cx="370313" cy="370313"/>
          </a:xfrm>
          <a:prstGeom prst="rect">
            <a:avLst/>
          </a:prstGeom>
        </p:spPr>
      </p:pic>
      <p:pic>
        <p:nvPicPr>
          <p:cNvPr id="31" name="Imagen 30">
            <a:hlinkClick r:id="rId27"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9336" y="5599042"/>
            <a:ext cx="370313" cy="370313"/>
          </a:xfrm>
          <a:prstGeom prst="rect">
            <a:avLst/>
          </a:prstGeom>
        </p:spPr>
      </p:pic>
      <p:pic>
        <p:nvPicPr>
          <p:cNvPr id="32" name="Imagen 31">
            <a:hlinkClick r:id="rId28"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9943" y="5959937"/>
            <a:ext cx="370313" cy="370313"/>
          </a:xfrm>
          <a:prstGeom prst="rect">
            <a:avLst/>
          </a:prstGeom>
        </p:spPr>
      </p:pic>
      <p:pic>
        <p:nvPicPr>
          <p:cNvPr id="33" name="Imagen 32">
            <a:hlinkClick r:id="rId29"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5897" y="1110253"/>
            <a:ext cx="370313" cy="370313"/>
          </a:xfrm>
          <a:prstGeom prst="rect">
            <a:avLst/>
          </a:prstGeom>
        </p:spPr>
      </p:pic>
      <p:pic>
        <p:nvPicPr>
          <p:cNvPr id="34" name="Imagen 33">
            <a:hlinkClick r:id="rId30"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249" y="1447257"/>
            <a:ext cx="370313" cy="370313"/>
          </a:xfrm>
          <a:prstGeom prst="rect">
            <a:avLst/>
          </a:prstGeom>
        </p:spPr>
      </p:pic>
      <p:pic>
        <p:nvPicPr>
          <p:cNvPr id="35" name="Imagen 34">
            <a:hlinkClick r:id="rId31"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250" y="1785351"/>
            <a:ext cx="370313" cy="370313"/>
          </a:xfrm>
          <a:prstGeom prst="rect">
            <a:avLst/>
          </a:prstGeom>
        </p:spPr>
      </p:pic>
      <p:pic>
        <p:nvPicPr>
          <p:cNvPr id="36" name="Imagen 35">
            <a:hlinkClick r:id="rId3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1224" y="2114343"/>
            <a:ext cx="370313" cy="370313"/>
          </a:xfrm>
          <a:prstGeom prst="rect">
            <a:avLst/>
          </a:prstGeom>
        </p:spPr>
      </p:pic>
      <p:pic>
        <p:nvPicPr>
          <p:cNvPr id="37" name="Imagen 36">
            <a:hlinkClick r:id="rId33"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1156" y="2466830"/>
            <a:ext cx="370313" cy="370313"/>
          </a:xfrm>
          <a:prstGeom prst="rect">
            <a:avLst/>
          </a:prstGeom>
        </p:spPr>
      </p:pic>
      <p:pic>
        <p:nvPicPr>
          <p:cNvPr id="38" name="Imagen 37">
            <a:hlinkClick r:id="rId34"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7303" y="2793203"/>
            <a:ext cx="370313" cy="370313"/>
          </a:xfrm>
          <a:prstGeom prst="rect">
            <a:avLst/>
          </a:prstGeom>
        </p:spPr>
      </p:pic>
      <p:pic>
        <p:nvPicPr>
          <p:cNvPr id="39" name="Imagen 38">
            <a:hlinkClick r:id="rId35"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76671" y="3131294"/>
            <a:ext cx="370313" cy="370313"/>
          </a:xfrm>
          <a:prstGeom prst="rect">
            <a:avLst/>
          </a:prstGeom>
        </p:spPr>
      </p:pic>
      <p:pic>
        <p:nvPicPr>
          <p:cNvPr id="40" name="Imagen 39">
            <a:hlinkClick r:id="rId36"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78075" y="3470918"/>
            <a:ext cx="370313" cy="370313"/>
          </a:xfrm>
          <a:prstGeom prst="rect">
            <a:avLst/>
          </a:prstGeom>
        </p:spPr>
      </p:pic>
      <p:pic>
        <p:nvPicPr>
          <p:cNvPr id="41" name="Imagen 40">
            <a:hlinkClick r:id="rId37"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70387" y="3809411"/>
            <a:ext cx="370313" cy="370313"/>
          </a:xfrm>
          <a:prstGeom prst="rect">
            <a:avLst/>
          </a:prstGeom>
        </p:spPr>
      </p:pic>
      <p:pic>
        <p:nvPicPr>
          <p:cNvPr id="42" name="Imagen 41">
            <a:hlinkClick r:id="rId38"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70994" y="4159672"/>
            <a:ext cx="370313" cy="370313"/>
          </a:xfrm>
          <a:prstGeom prst="rect">
            <a:avLst/>
          </a:prstGeom>
        </p:spPr>
      </p:pic>
      <p:pic>
        <p:nvPicPr>
          <p:cNvPr id="43" name="Picture 2" descr="https://encrypted-tbn2.gstatic.com/images?q=tbn:ANd9GcT2aBpt6EhmkwJwzTrZ_5eLHL4DxW-giaKWSNj2_Tsi9clJzYFP">
            <a:hlinkClick r:id="rId39" action="ppaction://hlinksldjump"/>
          </p:cNvPr>
          <p:cNvPicPr>
            <a:picLocks noChangeAspect="1" noChangeArrowheads="1"/>
          </p:cNvPicPr>
          <p:nvPr/>
        </p:nvPicPr>
        <p:blipFill>
          <a:blip r:embed="rId40" cstate="print">
            <a:duotone>
              <a:prstClr val="black"/>
              <a:schemeClr val="accent3">
                <a:tint val="45000"/>
                <a:satMod val="400000"/>
              </a:schemeClr>
            </a:duotone>
            <a:extLst>
              <a:ext uri="{BEBA8EAE-BF5A-486C-A8C5-ECC9F3942E4B}">
                <a14:imgProps xmlns:a14="http://schemas.microsoft.com/office/drawing/2010/main">
                  <a14:imgLayer r:embed="rId41">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9617315" y="6223732"/>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45" name="Imagen 44">
            <a:hlinkClick r:id="rId4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0691" y="2091843"/>
            <a:ext cx="370313" cy="370313"/>
          </a:xfrm>
          <a:prstGeom prst="rect">
            <a:avLst/>
          </a:prstGeom>
        </p:spPr>
      </p:pic>
      <p:pic>
        <p:nvPicPr>
          <p:cNvPr id="46" name="Imagen 45">
            <a:hlinkClick r:id="rId43"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1298" y="2411798"/>
            <a:ext cx="370313" cy="370313"/>
          </a:xfrm>
          <a:prstGeom prst="rect">
            <a:avLst/>
          </a:prstGeom>
        </p:spPr>
      </p:pic>
      <p:pic>
        <p:nvPicPr>
          <p:cNvPr id="47" name="Imagen 46">
            <a:hlinkClick r:id="rId44"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4243" y="2739665"/>
            <a:ext cx="370313" cy="370313"/>
          </a:xfrm>
          <a:prstGeom prst="rect">
            <a:avLst/>
          </a:prstGeom>
        </p:spPr>
      </p:pic>
      <p:pic>
        <p:nvPicPr>
          <p:cNvPr id="48" name="Imagen 47">
            <a:hlinkClick r:id="rId45"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4850" y="3071050"/>
            <a:ext cx="370313" cy="370313"/>
          </a:xfrm>
          <a:prstGeom prst="rect">
            <a:avLst/>
          </a:prstGeom>
        </p:spPr>
      </p:pic>
      <p:pic>
        <p:nvPicPr>
          <p:cNvPr id="49" name="Imagen 48">
            <a:hlinkClick r:id="rId46"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9848" y="4499789"/>
            <a:ext cx="370313" cy="370313"/>
          </a:xfrm>
          <a:prstGeom prst="rect">
            <a:avLst/>
          </a:prstGeom>
        </p:spPr>
      </p:pic>
      <p:pic>
        <p:nvPicPr>
          <p:cNvPr id="50" name="Imagen 49">
            <a:hlinkClick r:id="rId47"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0619" y="4840217"/>
            <a:ext cx="370313" cy="370313"/>
          </a:xfrm>
          <a:prstGeom prst="rect">
            <a:avLst/>
          </a:prstGeom>
        </p:spPr>
      </p:pic>
      <p:pic>
        <p:nvPicPr>
          <p:cNvPr id="51" name="Imagen 50">
            <a:hlinkClick r:id="rId48"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3564" y="5189349"/>
            <a:ext cx="370313" cy="370313"/>
          </a:xfrm>
          <a:prstGeom prst="rect">
            <a:avLst/>
          </a:prstGeom>
        </p:spPr>
      </p:pic>
      <p:pic>
        <p:nvPicPr>
          <p:cNvPr id="52" name="Imagen 51">
            <a:hlinkClick r:id="rId49"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4171" y="5517545"/>
            <a:ext cx="370313" cy="370313"/>
          </a:xfrm>
          <a:prstGeom prst="rect">
            <a:avLst/>
          </a:prstGeom>
        </p:spPr>
      </p:pic>
      <p:pic>
        <p:nvPicPr>
          <p:cNvPr id="53" name="Imagen 52">
            <a:hlinkClick r:id="rId50"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7981" y="5870892"/>
            <a:ext cx="370313" cy="370313"/>
          </a:xfrm>
          <a:prstGeom prst="rect">
            <a:avLst/>
          </a:prstGeom>
        </p:spPr>
      </p:pic>
      <p:sp>
        <p:nvSpPr>
          <p:cNvPr id="56" name="Marcador de contenido 2"/>
          <p:cNvSpPr txBox="1">
            <a:spLocks/>
          </p:cNvSpPr>
          <p:nvPr/>
        </p:nvSpPr>
        <p:spPr>
          <a:xfrm>
            <a:off x="4204562" y="886053"/>
            <a:ext cx="3742625" cy="54441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C" sz="1200" dirty="0" smtClean="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John Alfredo Arias</a:t>
            </a:r>
          </a:p>
          <a:p>
            <a:pPr>
              <a:lnSpc>
                <a:spcPct val="100000"/>
              </a:lnSpc>
            </a:pPr>
            <a:r>
              <a:rPr lang="pt-BR" sz="1300" dirty="0" err="1" smtClean="0">
                <a:latin typeface="Andalus" panose="02020603050405020304" pitchFamily="18" charset="-78"/>
                <a:cs typeface="Andalus" panose="02020603050405020304" pitchFamily="18" charset="-78"/>
              </a:rPr>
              <a:t>Joicy</a:t>
            </a:r>
            <a:r>
              <a:rPr lang="pt-BR" sz="1300" dirty="0" smtClean="0">
                <a:latin typeface="Andalus" panose="02020603050405020304" pitchFamily="18" charset="-78"/>
                <a:cs typeface="Andalus" panose="02020603050405020304" pitchFamily="18" charset="-78"/>
              </a:rPr>
              <a:t> Franco </a:t>
            </a:r>
            <a:r>
              <a:rPr lang="pt-BR" sz="1300" dirty="0" err="1" smtClean="0">
                <a:latin typeface="Andalus" panose="02020603050405020304" pitchFamily="18" charset="-78"/>
                <a:cs typeface="Andalus" panose="02020603050405020304" pitchFamily="18" charset="-78"/>
              </a:rPr>
              <a:t>Coffre</a:t>
            </a:r>
            <a:endParaRPr lang="pt-BR" sz="1300" dirty="0" smtClean="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Josué Reinaldo </a:t>
            </a:r>
            <a:r>
              <a:rPr lang="pt-BR" sz="1300" dirty="0" err="1" smtClean="0">
                <a:latin typeface="Andalus" panose="02020603050405020304" pitchFamily="18" charset="-78"/>
                <a:cs typeface="Andalus" panose="02020603050405020304" pitchFamily="18" charset="-78"/>
              </a:rPr>
              <a:t>Bonilla</a:t>
            </a:r>
            <a:r>
              <a:rPr lang="pt-BR" sz="1300" dirty="0" smtClean="0">
                <a:latin typeface="Andalus" panose="02020603050405020304" pitchFamily="18" charset="-78"/>
                <a:cs typeface="Andalus" panose="02020603050405020304" pitchFamily="18" charset="-78"/>
              </a:rPr>
              <a:t> </a:t>
            </a:r>
            <a:r>
              <a:rPr lang="pt-BR" sz="1300" dirty="0" err="1" smtClean="0">
                <a:latin typeface="Andalus" panose="02020603050405020304" pitchFamily="18" charset="-78"/>
                <a:cs typeface="Andalus" panose="02020603050405020304" pitchFamily="18" charset="-78"/>
              </a:rPr>
              <a:t>Tenesaca</a:t>
            </a:r>
            <a:endParaRPr lang="pt-BR" sz="1300" dirty="0" smtClean="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Joshua </a:t>
            </a:r>
            <a:r>
              <a:rPr lang="pt-BR" sz="1300" dirty="0" err="1" smtClean="0">
                <a:latin typeface="Andalus" panose="02020603050405020304" pitchFamily="18" charset="-78"/>
                <a:cs typeface="Andalus" panose="02020603050405020304" pitchFamily="18" charset="-78"/>
              </a:rPr>
              <a:t>Bonilla</a:t>
            </a:r>
            <a:r>
              <a:rPr lang="pt-BR" sz="1300" dirty="0" smtClean="0">
                <a:latin typeface="Andalus" panose="02020603050405020304" pitchFamily="18" charset="-78"/>
                <a:cs typeface="Andalus" panose="02020603050405020304" pitchFamily="18" charset="-78"/>
              </a:rPr>
              <a:t> </a:t>
            </a:r>
            <a:r>
              <a:rPr lang="pt-BR" sz="1300" dirty="0" err="1" smtClean="0">
                <a:latin typeface="Andalus" panose="02020603050405020304" pitchFamily="18" charset="-78"/>
                <a:cs typeface="Andalus" panose="02020603050405020304" pitchFamily="18" charset="-78"/>
              </a:rPr>
              <a:t>Tenesaca</a:t>
            </a:r>
            <a:endParaRPr lang="pt-BR" sz="1300" dirty="0" smtClean="0">
              <a:latin typeface="Andalus" panose="02020603050405020304" pitchFamily="18" charset="-78"/>
              <a:cs typeface="Andalus" panose="02020603050405020304" pitchFamily="18" charset="-78"/>
            </a:endParaRPr>
          </a:p>
          <a:p>
            <a:pPr>
              <a:lnSpc>
                <a:spcPct val="100000"/>
              </a:lnSpc>
            </a:pPr>
            <a:r>
              <a:rPr lang="es-EC" sz="1300" dirty="0" smtClean="0">
                <a:latin typeface="Andalus" panose="02020603050405020304" pitchFamily="18" charset="-78"/>
                <a:cs typeface="Andalus" panose="02020603050405020304" pitchFamily="18" charset="-78"/>
              </a:rPr>
              <a:t>Juan Ramiro Guerrero Jirón</a:t>
            </a:r>
          </a:p>
          <a:p>
            <a:pPr>
              <a:lnSpc>
                <a:spcPct val="100000"/>
              </a:lnSpc>
            </a:pPr>
            <a:r>
              <a:rPr lang="pt-BR" sz="1300" dirty="0" smtClean="0">
                <a:latin typeface="Andalus" panose="02020603050405020304" pitchFamily="18" charset="-78"/>
                <a:cs typeface="Andalus" panose="02020603050405020304" pitchFamily="18" charset="-78"/>
              </a:rPr>
              <a:t>Júlio Vicente Paredes </a:t>
            </a:r>
            <a:r>
              <a:rPr lang="pt-BR" sz="1300" dirty="0" err="1" smtClean="0">
                <a:latin typeface="Andalus" panose="02020603050405020304" pitchFamily="18" charset="-78"/>
                <a:cs typeface="Andalus" panose="02020603050405020304" pitchFamily="18" charset="-78"/>
              </a:rPr>
              <a:t>Riera</a:t>
            </a:r>
            <a:endParaRPr lang="pt-BR" sz="1300" dirty="0" smtClean="0">
              <a:latin typeface="Andalus" panose="02020603050405020304" pitchFamily="18" charset="-78"/>
              <a:cs typeface="Andalus" panose="02020603050405020304" pitchFamily="18" charset="-78"/>
            </a:endParaRPr>
          </a:p>
          <a:p>
            <a:pPr>
              <a:lnSpc>
                <a:spcPct val="100000"/>
              </a:lnSpc>
            </a:pPr>
            <a:r>
              <a:rPr lang="fr-FR" sz="1300" dirty="0" smtClean="0">
                <a:latin typeface="Andalus" panose="02020603050405020304" pitchFamily="18" charset="-78"/>
                <a:cs typeface="Andalus" panose="02020603050405020304" pitchFamily="18" charset="-78"/>
              </a:rPr>
              <a:t>Letty </a:t>
            </a:r>
            <a:r>
              <a:rPr lang="fr-FR" sz="1300" dirty="0" err="1" smtClean="0">
                <a:latin typeface="Andalus" panose="02020603050405020304" pitchFamily="18" charset="-78"/>
                <a:cs typeface="Andalus" panose="02020603050405020304" pitchFamily="18" charset="-78"/>
              </a:rPr>
              <a:t>Guicela</a:t>
            </a:r>
            <a:r>
              <a:rPr lang="fr-FR" sz="1300" dirty="0" smtClean="0">
                <a:latin typeface="Andalus" panose="02020603050405020304" pitchFamily="18" charset="-78"/>
                <a:cs typeface="Andalus" panose="02020603050405020304" pitchFamily="18" charset="-78"/>
              </a:rPr>
              <a:t> </a:t>
            </a:r>
            <a:r>
              <a:rPr lang="fr-FR" sz="1300" dirty="0" err="1" smtClean="0">
                <a:latin typeface="Andalus" panose="02020603050405020304" pitchFamily="18" charset="-78"/>
                <a:cs typeface="Andalus" panose="02020603050405020304" pitchFamily="18" charset="-78"/>
              </a:rPr>
              <a:t>Simancas</a:t>
            </a:r>
            <a:r>
              <a:rPr lang="fr-FR" sz="1300" dirty="0" smtClean="0">
                <a:latin typeface="Andalus" panose="02020603050405020304" pitchFamily="18" charset="-78"/>
                <a:cs typeface="Andalus" panose="02020603050405020304" pitchFamily="18" charset="-78"/>
              </a:rPr>
              <a:t> </a:t>
            </a:r>
            <a:r>
              <a:rPr lang="fr-FR" sz="1300" dirty="0" err="1" smtClean="0">
                <a:latin typeface="Andalus" panose="02020603050405020304" pitchFamily="18" charset="-78"/>
                <a:cs typeface="Andalus" panose="02020603050405020304" pitchFamily="18" charset="-78"/>
              </a:rPr>
              <a:t>Ordóñez</a:t>
            </a:r>
            <a:endParaRPr lang="fr-FR" sz="1300" dirty="0" smtClean="0">
              <a:latin typeface="Andalus" panose="02020603050405020304" pitchFamily="18" charset="-78"/>
              <a:cs typeface="Andalus" panose="02020603050405020304" pitchFamily="18" charset="-78"/>
            </a:endParaRPr>
          </a:p>
          <a:p>
            <a:pPr>
              <a:lnSpc>
                <a:spcPct val="110000"/>
              </a:lnSpc>
            </a:pPr>
            <a:r>
              <a:rPr lang="pt-BR" sz="1400" dirty="0" err="1">
                <a:latin typeface="Andalus" panose="02020603050405020304" pitchFamily="18" charset="-78"/>
                <a:cs typeface="Andalus" panose="02020603050405020304" pitchFamily="18" charset="-78"/>
              </a:rPr>
              <a:t>María</a:t>
            </a:r>
            <a:r>
              <a:rPr lang="pt-BR" sz="1400" dirty="0">
                <a:latin typeface="Andalus" panose="02020603050405020304" pitchFamily="18" charset="-78"/>
                <a:cs typeface="Andalus" panose="02020603050405020304" pitchFamily="18" charset="-78"/>
              </a:rPr>
              <a:t> </a:t>
            </a:r>
            <a:r>
              <a:rPr lang="pt-BR" sz="1400" dirty="0" err="1">
                <a:latin typeface="Andalus" panose="02020603050405020304" pitchFamily="18" charset="-78"/>
                <a:cs typeface="Andalus" panose="02020603050405020304" pitchFamily="18" charset="-78"/>
              </a:rPr>
              <a:t>Mta</a:t>
            </a:r>
            <a:r>
              <a:rPr lang="pt-BR" sz="1400" dirty="0">
                <a:latin typeface="Andalus" panose="02020603050405020304" pitchFamily="18" charset="-78"/>
                <a:cs typeface="Andalus" panose="02020603050405020304" pitchFamily="18" charset="-78"/>
              </a:rPr>
              <a:t> </a:t>
            </a:r>
            <a:r>
              <a:rPr lang="pt-BR" sz="1400" dirty="0" err="1">
                <a:latin typeface="Andalus" panose="02020603050405020304" pitchFamily="18" charset="-78"/>
                <a:cs typeface="Andalus" panose="02020603050405020304" pitchFamily="18" charset="-78"/>
              </a:rPr>
              <a:t>Santiesteban</a:t>
            </a:r>
            <a:r>
              <a:rPr lang="pt-BR" sz="1400" dirty="0">
                <a:latin typeface="Andalus" panose="02020603050405020304" pitchFamily="18" charset="-78"/>
                <a:cs typeface="Andalus" panose="02020603050405020304" pitchFamily="18" charset="-78"/>
              </a:rPr>
              <a:t> </a:t>
            </a:r>
            <a:r>
              <a:rPr lang="pt-BR" sz="1400" dirty="0" err="1" smtClean="0">
                <a:latin typeface="Andalus" panose="02020603050405020304" pitchFamily="18" charset="-78"/>
                <a:cs typeface="Andalus" panose="02020603050405020304" pitchFamily="18" charset="-78"/>
              </a:rPr>
              <a:t>Labañino</a:t>
            </a:r>
            <a:endParaRPr lang="pt-BR" sz="1400" dirty="0">
              <a:latin typeface="Andalus" panose="02020603050405020304" pitchFamily="18" charset="-78"/>
              <a:cs typeface="Andalus" panose="02020603050405020304" pitchFamily="18" charset="-78"/>
            </a:endParaRPr>
          </a:p>
          <a:p>
            <a:pPr>
              <a:lnSpc>
                <a:spcPct val="110000"/>
              </a:lnSpc>
            </a:pPr>
            <a:r>
              <a:rPr lang="pt-BR" sz="1400" dirty="0" err="1">
                <a:latin typeface="Andalus" panose="02020603050405020304" pitchFamily="18" charset="-78"/>
                <a:cs typeface="Andalus" panose="02020603050405020304" pitchFamily="18" charset="-78"/>
              </a:rPr>
              <a:t>María</a:t>
            </a:r>
            <a:r>
              <a:rPr lang="pt-BR" sz="1400" dirty="0">
                <a:latin typeface="Andalus" panose="02020603050405020304" pitchFamily="18" charset="-78"/>
                <a:cs typeface="Andalus" panose="02020603050405020304" pitchFamily="18" charset="-78"/>
              </a:rPr>
              <a:t> Isabel Álvarez </a:t>
            </a:r>
            <a:r>
              <a:rPr lang="pt-BR" sz="1400" dirty="0" smtClean="0">
                <a:latin typeface="Andalus" panose="02020603050405020304" pitchFamily="18" charset="-78"/>
                <a:cs typeface="Andalus" panose="02020603050405020304" pitchFamily="18" charset="-78"/>
              </a:rPr>
              <a:t>Lozano</a:t>
            </a:r>
            <a:endParaRPr lang="pt-BR" sz="1400" dirty="0">
              <a:latin typeface="Andalus" panose="02020603050405020304" pitchFamily="18" charset="-78"/>
              <a:cs typeface="Andalus" panose="02020603050405020304" pitchFamily="18" charset="-78"/>
            </a:endParaRPr>
          </a:p>
          <a:p>
            <a:pPr>
              <a:lnSpc>
                <a:spcPct val="110000"/>
              </a:lnSpc>
            </a:pPr>
            <a:r>
              <a:rPr lang="it-IT" sz="1400" dirty="0">
                <a:latin typeface="Andalus" panose="02020603050405020304" pitchFamily="18" charset="-78"/>
                <a:cs typeface="Andalus" panose="02020603050405020304" pitchFamily="18" charset="-78"/>
              </a:rPr>
              <a:t>Mariangel del Nazareno Inserny Benítez</a:t>
            </a:r>
          </a:p>
          <a:p>
            <a:pPr>
              <a:lnSpc>
                <a:spcPct val="110000"/>
              </a:lnSpc>
            </a:pPr>
            <a:r>
              <a:rPr lang="pt-BR" sz="1400" dirty="0">
                <a:latin typeface="Andalus" panose="02020603050405020304" pitchFamily="18" charset="-78"/>
                <a:cs typeface="Andalus" panose="02020603050405020304" pitchFamily="18" charset="-78"/>
              </a:rPr>
              <a:t>Marisol Silva-Vera</a:t>
            </a:r>
          </a:p>
          <a:p>
            <a:pPr>
              <a:lnSpc>
                <a:spcPct val="110000"/>
              </a:lnSpc>
            </a:pPr>
            <a:r>
              <a:rPr lang="pt-BR" sz="1400" dirty="0">
                <a:latin typeface="Andalus" panose="02020603050405020304" pitchFamily="18" charset="-78"/>
                <a:cs typeface="Andalus" panose="02020603050405020304" pitchFamily="18" charset="-78"/>
              </a:rPr>
              <a:t>Martha Silvia Mancebo </a:t>
            </a:r>
            <a:r>
              <a:rPr lang="pt-BR" sz="1400" dirty="0" err="1" smtClean="0">
                <a:latin typeface="Andalus" panose="02020603050405020304" pitchFamily="18" charset="-78"/>
                <a:cs typeface="Andalus" panose="02020603050405020304" pitchFamily="18" charset="-78"/>
              </a:rPr>
              <a:t>Calzado</a:t>
            </a:r>
            <a:endParaRPr lang="pt-BR" sz="1400" dirty="0">
              <a:latin typeface="Andalus" panose="02020603050405020304" pitchFamily="18" charset="-78"/>
              <a:cs typeface="Andalus" panose="02020603050405020304" pitchFamily="18" charset="-78"/>
            </a:endParaRPr>
          </a:p>
          <a:p>
            <a:pPr>
              <a:lnSpc>
                <a:spcPct val="110000"/>
              </a:lnSpc>
            </a:pPr>
            <a:r>
              <a:rPr lang="pt-BR" sz="1400" dirty="0">
                <a:latin typeface="Andalus" panose="02020603050405020304" pitchFamily="18" charset="-78"/>
                <a:cs typeface="Andalus" panose="02020603050405020304" pitchFamily="18" charset="-78"/>
              </a:rPr>
              <a:t>Maira Isabel Ortiz </a:t>
            </a:r>
            <a:r>
              <a:rPr lang="pt-BR" sz="1400" dirty="0" smtClean="0">
                <a:latin typeface="Andalus" panose="02020603050405020304" pitchFamily="18" charset="-78"/>
                <a:cs typeface="Andalus" panose="02020603050405020304" pitchFamily="18" charset="-78"/>
              </a:rPr>
              <a:t>Isaac</a:t>
            </a:r>
            <a:endParaRPr lang="pt-BR" sz="1400" dirty="0">
              <a:latin typeface="Andalus" panose="02020603050405020304" pitchFamily="18" charset="-78"/>
              <a:cs typeface="Andalus" panose="02020603050405020304" pitchFamily="18" charset="-78"/>
            </a:endParaRPr>
          </a:p>
          <a:p>
            <a:pPr>
              <a:lnSpc>
                <a:spcPct val="110000"/>
              </a:lnSpc>
            </a:pPr>
            <a:r>
              <a:rPr lang="pt-BR" sz="1400" dirty="0" err="1">
                <a:latin typeface="Andalus" panose="02020603050405020304" pitchFamily="18" charset="-78"/>
                <a:cs typeface="Andalus" panose="02020603050405020304" pitchFamily="18" charset="-78"/>
              </a:rPr>
              <a:t>Mélida</a:t>
            </a:r>
            <a:r>
              <a:rPr lang="pt-BR" sz="1400" dirty="0">
                <a:latin typeface="Andalus" panose="02020603050405020304" pitchFamily="18" charset="-78"/>
                <a:cs typeface="Andalus" panose="02020603050405020304" pitchFamily="18" charset="-78"/>
              </a:rPr>
              <a:t> </a:t>
            </a:r>
            <a:r>
              <a:rPr lang="pt-BR" sz="1400" dirty="0" err="1">
                <a:latin typeface="Andalus" panose="02020603050405020304" pitchFamily="18" charset="-78"/>
                <a:cs typeface="Andalus" panose="02020603050405020304" pitchFamily="18" charset="-78"/>
              </a:rPr>
              <a:t>Esperanza</a:t>
            </a:r>
            <a:r>
              <a:rPr lang="pt-BR" sz="1400" dirty="0">
                <a:latin typeface="Andalus" panose="02020603050405020304" pitchFamily="18" charset="-78"/>
                <a:cs typeface="Andalus" panose="02020603050405020304" pitchFamily="18" charset="-78"/>
              </a:rPr>
              <a:t> Rojas </a:t>
            </a:r>
            <a:r>
              <a:rPr lang="pt-BR" sz="1400" dirty="0" err="1" smtClean="0">
                <a:latin typeface="Andalus" panose="02020603050405020304" pitchFamily="18" charset="-78"/>
                <a:cs typeface="Andalus" panose="02020603050405020304" pitchFamily="18" charset="-78"/>
              </a:rPr>
              <a:t>Idrovo</a:t>
            </a:r>
            <a:endParaRPr lang="pt-BR" sz="1400" dirty="0">
              <a:latin typeface="Andalus" panose="02020603050405020304" pitchFamily="18" charset="-78"/>
              <a:cs typeface="Andalus" panose="02020603050405020304" pitchFamily="18" charset="-78"/>
            </a:endParaRPr>
          </a:p>
          <a:p>
            <a:pPr>
              <a:lnSpc>
                <a:spcPct val="110000"/>
              </a:lnSpc>
            </a:pPr>
            <a:r>
              <a:rPr lang="nb-NO" sz="1400" dirty="0">
                <a:latin typeface="Andalus" panose="02020603050405020304" pitchFamily="18" charset="-78"/>
                <a:cs typeface="Andalus" panose="02020603050405020304" pitchFamily="18" charset="-78"/>
              </a:rPr>
              <a:t>Nelly Hodelín </a:t>
            </a:r>
            <a:r>
              <a:rPr lang="nb-NO" sz="1400" dirty="0" smtClean="0">
                <a:latin typeface="Andalus" panose="02020603050405020304" pitchFamily="18" charset="-78"/>
                <a:cs typeface="Andalus" panose="02020603050405020304" pitchFamily="18" charset="-78"/>
              </a:rPr>
              <a:t>Amable</a:t>
            </a:r>
            <a:endParaRPr lang="nb-NO" sz="1400" dirty="0">
              <a:latin typeface="Andalus" panose="02020603050405020304" pitchFamily="18" charset="-78"/>
              <a:cs typeface="Andalus" panose="02020603050405020304" pitchFamily="18" charset="-78"/>
            </a:endParaRPr>
          </a:p>
          <a:p>
            <a:pPr>
              <a:lnSpc>
                <a:spcPct val="100000"/>
              </a:lnSpc>
            </a:pPr>
            <a:endParaRPr lang="pt-BR" sz="1300" dirty="0">
              <a:latin typeface="Andalus" panose="02020603050405020304" pitchFamily="18" charset="-78"/>
              <a:cs typeface="Andalus" panose="02020603050405020304" pitchFamily="18" charset="-78"/>
            </a:endParaRPr>
          </a:p>
        </p:txBody>
      </p:sp>
      <p:pic>
        <p:nvPicPr>
          <p:cNvPr id="57" name="Imagen 56"/>
          <p:cNvPicPr>
            <a:picLocks noChangeAspect="1"/>
          </p:cNvPicPr>
          <p:nvPr/>
        </p:nvPicPr>
        <p:blipFill>
          <a:blip r:embed="rId51"/>
          <a:stretch>
            <a:fillRect/>
          </a:stretch>
        </p:blipFill>
        <p:spPr>
          <a:xfrm>
            <a:off x="10783774" y="117158"/>
            <a:ext cx="1140051" cy="1133954"/>
          </a:xfrm>
          <a:prstGeom prst="rect">
            <a:avLst/>
          </a:prstGeom>
        </p:spPr>
      </p:pic>
      <p:sp>
        <p:nvSpPr>
          <p:cNvPr id="58" name="CuadroTexto 57"/>
          <p:cNvSpPr txBox="1"/>
          <p:nvPr/>
        </p:nvSpPr>
        <p:spPr>
          <a:xfrm>
            <a:off x="3546765" y="414577"/>
            <a:ext cx="3843814" cy="707886"/>
          </a:xfrm>
          <a:prstGeom prst="rect">
            <a:avLst/>
          </a:prstGeom>
          <a:noFill/>
        </p:spPr>
        <p:txBody>
          <a:bodyPr wrap="square" rtlCol="0">
            <a:spAutoFit/>
          </a:bodyPr>
          <a:lstStyle/>
          <a:p>
            <a:pPr algn="ctr"/>
            <a:r>
              <a:rPr lang="es-EC" sz="4000" b="1" dirty="0" smtClean="0">
                <a:solidFill>
                  <a:schemeClr val="accent2">
                    <a:lumMod val="60000"/>
                    <a:lumOff val="40000"/>
                  </a:schemeClr>
                </a:solidFill>
                <a:latin typeface="Andalus" panose="02020603050405020304" pitchFamily="18" charset="-78"/>
                <a:ea typeface="+mj-ea"/>
                <a:cs typeface="Andalus" panose="02020603050405020304" pitchFamily="18" charset="-78"/>
              </a:rPr>
              <a:t>PONENCIAS</a:t>
            </a:r>
            <a:endParaRPr lang="es-EC" sz="4000" b="1" dirty="0">
              <a:solidFill>
                <a:schemeClr val="accent2">
                  <a:lumMod val="60000"/>
                  <a:lumOff val="40000"/>
                </a:schemeClr>
              </a:solidFill>
              <a:latin typeface="Andalus" panose="02020603050405020304" pitchFamily="18" charset="-78"/>
              <a:ea typeface="+mj-ea"/>
              <a:cs typeface="Andalus" panose="02020603050405020304" pitchFamily="18" charset="-78"/>
            </a:endParaRPr>
          </a:p>
        </p:txBody>
      </p:sp>
      <p:sp>
        <p:nvSpPr>
          <p:cNvPr id="59" name="1 CuadroTexto">
            <a:hlinkClick r:id="" action="ppaction://hlinkshowjump?jump=endshow"/>
          </p:cNvPr>
          <p:cNvSpPr txBox="1"/>
          <p:nvPr/>
        </p:nvSpPr>
        <p:spPr>
          <a:xfrm>
            <a:off x="10244773" y="6279754"/>
            <a:ext cx="1859805"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Comisión 4</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pic>
        <p:nvPicPr>
          <p:cNvPr id="54" name="Imagen 53">
            <a:hlinkClick r:id="rId5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464" y="6006285"/>
            <a:ext cx="370313" cy="370313"/>
          </a:xfrm>
          <a:prstGeom prst="rect">
            <a:avLst/>
          </a:prstGeom>
        </p:spPr>
      </p:pic>
    </p:spTree>
    <p:extLst>
      <p:ext uri="{BB962C8B-B14F-4D97-AF65-F5344CB8AC3E}">
        <p14:creationId xmlns:p14="http://schemas.microsoft.com/office/powerpoint/2010/main" val="2132468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circle(in)">
                                      <p:cBhvr>
                                        <p:cTn id="7" dur="2000"/>
                                        <p:tgtEl>
                                          <p:spTgt spid="43"/>
                                        </p:tgtEl>
                                      </p:cBhvr>
                                    </p:animEffect>
                                  </p:childTnLst>
                                  <p:subTnLst>
                                    <p:cmd type="evt" cmd="onstopaudio">
                                      <p:cBhvr>
                                        <p:cTn display="0" masterRel="sameClick">
                                          <p:stCondLst>
                                            <p:cond evt="begin" delay="0">
                                              <p:tn val="5"/>
                                            </p:cond>
                                          </p:stCondLst>
                                        </p:cTn>
                                        <p:tgtEl>
                                          <p:sldTgt/>
                                        </p:tgtEl>
                                      </p:cBhvr>
                                    </p:cmd>
                                  </p:subTnLst>
                                </p:cTn>
                              </p:par>
                              <p:par>
                                <p:cTn id="8" presetID="14" presetClass="entr" presetSubtype="10"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randombar(horizontal)">
                                      <p:cBhvr>
                                        <p:cTn id="1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4" name="18 CuadroTexto">
            <a:hlinkClick r:id="rId2" action="ppaction://hlinksldjump"/>
          </p:cNvPr>
          <p:cNvSpPr txBox="1"/>
          <p:nvPr/>
        </p:nvSpPr>
        <p:spPr>
          <a:xfrm>
            <a:off x="4488888" y="599728"/>
            <a:ext cx="3121367"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CURSOS PRE-CONGRESO</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61349" y="201400"/>
            <a:ext cx="1140151" cy="1131358"/>
          </a:xfrm>
          <a:prstGeom prst="rect">
            <a:avLst/>
          </a:prstGeom>
        </p:spPr>
      </p:pic>
      <p:sp>
        <p:nvSpPr>
          <p:cNvPr id="7" name="18 CuadroTexto">
            <a:hlinkClick r:id="rId2" action="ppaction://hlinksldjump"/>
          </p:cNvPr>
          <p:cNvSpPr txBox="1"/>
          <p:nvPr/>
        </p:nvSpPr>
        <p:spPr>
          <a:xfrm>
            <a:off x="1686425" y="1410206"/>
            <a:ext cx="992579"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Curso 1</a:t>
            </a:r>
            <a:endParaRPr lang="es-EC" sz="2800" b="1" dirty="0">
              <a:solidFill>
                <a:schemeClr val="accent2">
                  <a:lumMod val="60000"/>
                  <a:lumOff val="40000"/>
                </a:schemeClr>
              </a:solidFill>
              <a:latin typeface="Arabic Typesetting" pitchFamily="66" charset="-78"/>
              <a:cs typeface="Arabic Typesetting" pitchFamily="66" charset="-78"/>
            </a:endParaRPr>
          </a:p>
        </p:txBody>
      </p:sp>
      <p:sp>
        <p:nvSpPr>
          <p:cNvPr id="8" name="20 CuadroTexto">
            <a:hlinkClick r:id="rId4" action="ppaction://hlinksldjump"/>
          </p:cNvPr>
          <p:cNvSpPr txBox="1"/>
          <p:nvPr/>
        </p:nvSpPr>
        <p:spPr>
          <a:xfrm>
            <a:off x="6664821" y="1369481"/>
            <a:ext cx="992579" cy="523220"/>
          </a:xfrm>
          <a:prstGeom prst="rect">
            <a:avLst/>
          </a:prstGeom>
          <a:noFill/>
        </p:spPr>
        <p:txBody>
          <a:bodyPr wrap="none" rtlCol="0">
            <a:spAutoFit/>
            <a:scene3d>
              <a:camera prst="obliqueBottomLeft"/>
              <a:lightRig rig="threePt" dir="t"/>
            </a:scene3d>
          </a:bodyPr>
          <a:lstStyle>
            <a:defPPr>
              <a:defRPr lang="es-EC"/>
            </a:defPPr>
            <a:lvl1pPr>
              <a:defRPr sz="2800" b="1">
                <a:solidFill>
                  <a:schemeClr val="accent2">
                    <a:lumMod val="60000"/>
                    <a:lumOff val="40000"/>
                  </a:schemeClr>
                </a:solidFill>
                <a:latin typeface="Arabic Typesetting" pitchFamily="66" charset="-78"/>
                <a:cs typeface="Arabic Typesetting" pitchFamily="66" charset="-78"/>
              </a:defRPr>
            </a:lvl1pPr>
          </a:lstStyle>
          <a:p>
            <a:r>
              <a:rPr lang="es-EC" dirty="0" smtClean="0"/>
              <a:t>Curso 2</a:t>
            </a:r>
            <a:endParaRPr lang="es-EC" dirty="0"/>
          </a:p>
        </p:txBody>
      </p:sp>
      <p:pic>
        <p:nvPicPr>
          <p:cNvPr id="9" name="Picture 2" descr="https://encrypted-tbn2.gstatic.com/images?q=tbn:ANd9GcT2aBpt6EhmkwJwzTrZ_5eLHL4DxW-giaKWSNj2_Tsi9clJzYFP">
            <a:hlinkClick r:id="rId5"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98977" y="1392120"/>
            <a:ext cx="722672" cy="541306"/>
          </a:xfrm>
          <a:prstGeom prst="rect">
            <a:avLst/>
          </a:prstGeom>
          <a:noFill/>
          <a:effectLst>
            <a:innerShdw blurRad="114300">
              <a:prstClr val="black"/>
            </a:innerShdw>
          </a:effectLst>
          <a:extLst/>
        </p:spPr>
      </p:pic>
      <p:pic>
        <p:nvPicPr>
          <p:cNvPr id="10" name="Picture 2" descr="https://encrypted-tbn2.gstatic.com/images?q=tbn:ANd9GcT2aBpt6EhmkwJwzTrZ_5eLHL4DxW-giaKWSNj2_Tsi9clJzYFP">
            <a:hlinkClick r:id="rId8"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6053381" y="1369943"/>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11" name="18 CuadroTexto">
            <a:hlinkClick r:id="rId2" action="ppaction://hlinksldjump"/>
          </p:cNvPr>
          <p:cNvSpPr txBox="1"/>
          <p:nvPr/>
        </p:nvSpPr>
        <p:spPr>
          <a:xfrm>
            <a:off x="1690235" y="2328416"/>
            <a:ext cx="992579"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Curso 3</a:t>
            </a:r>
            <a:endParaRPr lang="es-EC" sz="2800" b="1" dirty="0">
              <a:solidFill>
                <a:schemeClr val="accent2">
                  <a:lumMod val="60000"/>
                  <a:lumOff val="40000"/>
                </a:schemeClr>
              </a:solidFill>
              <a:latin typeface="Arabic Typesetting" pitchFamily="66" charset="-78"/>
              <a:cs typeface="Arabic Typesetting" pitchFamily="66" charset="-78"/>
            </a:endParaRPr>
          </a:p>
        </p:txBody>
      </p:sp>
      <p:sp>
        <p:nvSpPr>
          <p:cNvPr id="12" name="20 CuadroTexto">
            <a:hlinkClick r:id="rId4" action="ppaction://hlinksldjump"/>
          </p:cNvPr>
          <p:cNvSpPr txBox="1"/>
          <p:nvPr/>
        </p:nvSpPr>
        <p:spPr>
          <a:xfrm>
            <a:off x="6668631" y="2287691"/>
            <a:ext cx="992579" cy="523220"/>
          </a:xfrm>
          <a:prstGeom prst="rect">
            <a:avLst/>
          </a:prstGeom>
          <a:noFill/>
        </p:spPr>
        <p:txBody>
          <a:bodyPr wrap="none" rtlCol="0">
            <a:spAutoFit/>
            <a:scene3d>
              <a:camera prst="obliqueBottomLeft"/>
              <a:lightRig rig="threePt" dir="t"/>
            </a:scene3d>
          </a:bodyPr>
          <a:lstStyle>
            <a:defPPr>
              <a:defRPr lang="es-EC"/>
            </a:defPPr>
            <a:lvl1pPr>
              <a:defRPr sz="2800" b="1">
                <a:solidFill>
                  <a:schemeClr val="accent2">
                    <a:lumMod val="60000"/>
                    <a:lumOff val="40000"/>
                  </a:schemeClr>
                </a:solidFill>
                <a:latin typeface="Arabic Typesetting" pitchFamily="66" charset="-78"/>
                <a:cs typeface="Arabic Typesetting" pitchFamily="66" charset="-78"/>
              </a:defRPr>
            </a:lvl1pPr>
          </a:lstStyle>
          <a:p>
            <a:r>
              <a:rPr lang="es-EC" dirty="0" smtClean="0"/>
              <a:t>Curso 4</a:t>
            </a:r>
            <a:endParaRPr lang="es-EC" dirty="0"/>
          </a:p>
        </p:txBody>
      </p:sp>
      <p:pic>
        <p:nvPicPr>
          <p:cNvPr id="13" name="Picture 2" descr="https://encrypted-tbn2.gstatic.com/images?q=tbn:ANd9GcT2aBpt6EhmkwJwzTrZ_5eLHL4DxW-giaKWSNj2_Tsi9clJzYFP">
            <a:hlinkClick r:id="rId9"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102787" y="2298900"/>
            <a:ext cx="722672" cy="541306"/>
          </a:xfrm>
          <a:prstGeom prst="rect">
            <a:avLst/>
          </a:prstGeom>
          <a:noFill/>
          <a:effectLst>
            <a:innerShdw blurRad="114300">
              <a:prstClr val="black"/>
            </a:innerShdw>
          </a:effectLst>
          <a:extLst/>
        </p:spPr>
      </p:pic>
      <p:pic>
        <p:nvPicPr>
          <p:cNvPr id="14" name="Picture 2" descr="https://encrypted-tbn2.gstatic.com/images?q=tbn:ANd9GcT2aBpt6EhmkwJwzTrZ_5eLHL4DxW-giaKWSNj2_Tsi9clJzYFP">
            <a:hlinkClick r:id="rId10"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6057191" y="2288153"/>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15" name="18 CuadroTexto">
            <a:hlinkClick r:id="rId2" action="ppaction://hlinksldjump"/>
          </p:cNvPr>
          <p:cNvSpPr txBox="1"/>
          <p:nvPr/>
        </p:nvSpPr>
        <p:spPr>
          <a:xfrm>
            <a:off x="1690235" y="3322826"/>
            <a:ext cx="992579"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Curso 5</a:t>
            </a:r>
            <a:endParaRPr lang="es-EC" sz="2800" b="1" dirty="0">
              <a:solidFill>
                <a:schemeClr val="accent2">
                  <a:lumMod val="60000"/>
                  <a:lumOff val="40000"/>
                </a:schemeClr>
              </a:solidFill>
              <a:latin typeface="Arabic Typesetting" pitchFamily="66" charset="-78"/>
              <a:cs typeface="Arabic Typesetting" pitchFamily="66" charset="-78"/>
            </a:endParaRPr>
          </a:p>
        </p:txBody>
      </p:sp>
      <p:sp>
        <p:nvSpPr>
          <p:cNvPr id="16" name="20 CuadroTexto">
            <a:hlinkClick r:id="rId4" action="ppaction://hlinksldjump"/>
          </p:cNvPr>
          <p:cNvSpPr txBox="1"/>
          <p:nvPr/>
        </p:nvSpPr>
        <p:spPr>
          <a:xfrm>
            <a:off x="6668631" y="3282101"/>
            <a:ext cx="992579" cy="523220"/>
          </a:xfrm>
          <a:prstGeom prst="rect">
            <a:avLst/>
          </a:prstGeom>
          <a:noFill/>
        </p:spPr>
        <p:txBody>
          <a:bodyPr wrap="none" rtlCol="0">
            <a:spAutoFit/>
            <a:scene3d>
              <a:camera prst="obliqueBottomLeft"/>
              <a:lightRig rig="threePt" dir="t"/>
            </a:scene3d>
          </a:bodyPr>
          <a:lstStyle>
            <a:defPPr>
              <a:defRPr lang="es-EC"/>
            </a:defPPr>
            <a:lvl1pPr>
              <a:defRPr sz="2800" b="1">
                <a:solidFill>
                  <a:schemeClr val="accent2">
                    <a:lumMod val="60000"/>
                    <a:lumOff val="40000"/>
                  </a:schemeClr>
                </a:solidFill>
                <a:latin typeface="Arabic Typesetting" pitchFamily="66" charset="-78"/>
                <a:cs typeface="Arabic Typesetting" pitchFamily="66" charset="-78"/>
              </a:defRPr>
            </a:lvl1pPr>
          </a:lstStyle>
          <a:p>
            <a:r>
              <a:rPr lang="es-EC" dirty="0" smtClean="0"/>
              <a:t>Curso 6</a:t>
            </a:r>
            <a:endParaRPr lang="es-EC" dirty="0"/>
          </a:p>
        </p:txBody>
      </p:sp>
      <p:pic>
        <p:nvPicPr>
          <p:cNvPr id="17" name="Picture 2" descr="https://encrypted-tbn2.gstatic.com/images?q=tbn:ANd9GcT2aBpt6EhmkwJwzTrZ_5eLHL4DxW-giaKWSNj2_Tsi9clJzYFP">
            <a:hlinkClick r:id="rId11"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102787" y="3304740"/>
            <a:ext cx="722672" cy="541306"/>
          </a:xfrm>
          <a:prstGeom prst="rect">
            <a:avLst/>
          </a:prstGeom>
          <a:noFill/>
          <a:effectLst>
            <a:innerShdw blurRad="114300">
              <a:prstClr val="black"/>
            </a:innerShdw>
          </a:effectLst>
          <a:extLst/>
        </p:spPr>
      </p:pic>
      <p:pic>
        <p:nvPicPr>
          <p:cNvPr id="18" name="Picture 2" descr="https://encrypted-tbn2.gstatic.com/images?q=tbn:ANd9GcT2aBpt6EhmkwJwzTrZ_5eLHL4DxW-giaKWSNj2_Tsi9clJzYFP">
            <a:hlinkClick r:id="rId12"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6057191" y="3282563"/>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19" name="18 CuadroTexto">
            <a:hlinkClick r:id="rId2" action="ppaction://hlinksldjump"/>
          </p:cNvPr>
          <p:cNvSpPr txBox="1"/>
          <p:nvPr/>
        </p:nvSpPr>
        <p:spPr>
          <a:xfrm>
            <a:off x="1694045" y="4298186"/>
            <a:ext cx="992579"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Curso 7</a:t>
            </a:r>
            <a:endParaRPr lang="es-EC" sz="2800" b="1" dirty="0">
              <a:solidFill>
                <a:schemeClr val="accent2">
                  <a:lumMod val="60000"/>
                  <a:lumOff val="40000"/>
                </a:schemeClr>
              </a:solidFill>
              <a:latin typeface="Arabic Typesetting" pitchFamily="66" charset="-78"/>
              <a:cs typeface="Arabic Typesetting" pitchFamily="66" charset="-78"/>
            </a:endParaRPr>
          </a:p>
        </p:txBody>
      </p:sp>
      <p:sp>
        <p:nvSpPr>
          <p:cNvPr id="20" name="20 CuadroTexto">
            <a:hlinkClick r:id="rId4" action="ppaction://hlinksldjump"/>
          </p:cNvPr>
          <p:cNvSpPr txBox="1"/>
          <p:nvPr/>
        </p:nvSpPr>
        <p:spPr>
          <a:xfrm>
            <a:off x="6672441" y="4257461"/>
            <a:ext cx="992579" cy="523220"/>
          </a:xfrm>
          <a:prstGeom prst="rect">
            <a:avLst/>
          </a:prstGeom>
          <a:noFill/>
        </p:spPr>
        <p:txBody>
          <a:bodyPr wrap="none" rtlCol="0">
            <a:spAutoFit/>
            <a:scene3d>
              <a:camera prst="obliqueBottomLeft"/>
              <a:lightRig rig="threePt" dir="t"/>
            </a:scene3d>
          </a:bodyPr>
          <a:lstStyle>
            <a:defPPr>
              <a:defRPr lang="es-EC"/>
            </a:defPPr>
            <a:lvl1pPr>
              <a:defRPr sz="2800" b="1">
                <a:solidFill>
                  <a:schemeClr val="accent2">
                    <a:lumMod val="60000"/>
                    <a:lumOff val="40000"/>
                  </a:schemeClr>
                </a:solidFill>
                <a:latin typeface="Arabic Typesetting" pitchFamily="66" charset="-78"/>
                <a:cs typeface="Arabic Typesetting" pitchFamily="66" charset="-78"/>
              </a:defRPr>
            </a:lvl1pPr>
          </a:lstStyle>
          <a:p>
            <a:r>
              <a:rPr lang="es-EC" dirty="0" smtClean="0"/>
              <a:t>Curso 8</a:t>
            </a:r>
            <a:endParaRPr lang="es-EC" dirty="0"/>
          </a:p>
        </p:txBody>
      </p:sp>
      <p:pic>
        <p:nvPicPr>
          <p:cNvPr id="21" name="Picture 2" descr="https://encrypted-tbn2.gstatic.com/images?q=tbn:ANd9GcT2aBpt6EhmkwJwzTrZ_5eLHL4DxW-giaKWSNj2_Tsi9clJzYFP">
            <a:hlinkClick r:id="rId13"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106597" y="4280100"/>
            <a:ext cx="722672" cy="541306"/>
          </a:xfrm>
          <a:prstGeom prst="rect">
            <a:avLst/>
          </a:prstGeom>
          <a:noFill/>
          <a:effectLst>
            <a:innerShdw blurRad="114300">
              <a:prstClr val="black"/>
            </a:innerShdw>
          </a:effectLst>
          <a:extLst/>
        </p:spPr>
      </p:pic>
      <p:pic>
        <p:nvPicPr>
          <p:cNvPr id="22" name="Picture 2" descr="https://encrypted-tbn2.gstatic.com/images?q=tbn:ANd9GcT2aBpt6EhmkwJwzTrZ_5eLHL4DxW-giaKWSNj2_Tsi9clJzYFP">
            <a:hlinkClick r:id="rId14"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6061001" y="4257923"/>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23" name="18 CuadroTexto">
            <a:hlinkClick r:id="rId2" action="ppaction://hlinksldjump"/>
          </p:cNvPr>
          <p:cNvSpPr txBox="1"/>
          <p:nvPr/>
        </p:nvSpPr>
        <p:spPr>
          <a:xfrm>
            <a:off x="1686425" y="5387846"/>
            <a:ext cx="992579"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Curso 9</a:t>
            </a:r>
            <a:endParaRPr lang="es-EC" sz="2800" b="1" dirty="0">
              <a:solidFill>
                <a:schemeClr val="accent2">
                  <a:lumMod val="60000"/>
                  <a:lumOff val="40000"/>
                </a:schemeClr>
              </a:solidFill>
              <a:latin typeface="Arabic Typesetting" pitchFamily="66" charset="-78"/>
              <a:cs typeface="Arabic Typesetting" pitchFamily="66" charset="-78"/>
            </a:endParaRPr>
          </a:p>
        </p:txBody>
      </p:sp>
      <p:sp>
        <p:nvSpPr>
          <p:cNvPr id="24" name="20 CuadroTexto">
            <a:hlinkClick r:id="rId4" action="ppaction://hlinksldjump"/>
          </p:cNvPr>
          <p:cNvSpPr txBox="1"/>
          <p:nvPr/>
        </p:nvSpPr>
        <p:spPr>
          <a:xfrm>
            <a:off x="6664821" y="5387846"/>
            <a:ext cx="1111202" cy="523220"/>
          </a:xfrm>
          <a:prstGeom prst="rect">
            <a:avLst/>
          </a:prstGeom>
          <a:noFill/>
        </p:spPr>
        <p:txBody>
          <a:bodyPr wrap="none" rtlCol="0">
            <a:spAutoFit/>
            <a:scene3d>
              <a:camera prst="obliqueBottomLeft"/>
              <a:lightRig rig="threePt" dir="t"/>
            </a:scene3d>
          </a:bodyPr>
          <a:lstStyle>
            <a:defPPr>
              <a:defRPr lang="es-EC"/>
            </a:defPPr>
            <a:lvl1pPr>
              <a:defRPr sz="2800" b="1">
                <a:solidFill>
                  <a:schemeClr val="accent2">
                    <a:lumMod val="60000"/>
                    <a:lumOff val="40000"/>
                  </a:schemeClr>
                </a:solidFill>
                <a:latin typeface="Arabic Typesetting" pitchFamily="66" charset="-78"/>
                <a:cs typeface="Arabic Typesetting" pitchFamily="66" charset="-78"/>
              </a:defRPr>
            </a:lvl1pPr>
          </a:lstStyle>
          <a:p>
            <a:r>
              <a:rPr lang="es-EC" dirty="0" smtClean="0"/>
              <a:t>Curso 10</a:t>
            </a:r>
            <a:endParaRPr lang="es-EC" dirty="0"/>
          </a:p>
        </p:txBody>
      </p:sp>
      <p:pic>
        <p:nvPicPr>
          <p:cNvPr id="25" name="Picture 2" descr="https://encrypted-tbn2.gstatic.com/images?q=tbn:ANd9GcT2aBpt6EhmkwJwzTrZ_5eLHL4DxW-giaKWSNj2_Tsi9clJzYFP">
            <a:hlinkClick r:id="rId15"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98977" y="5369760"/>
            <a:ext cx="722672" cy="541306"/>
          </a:xfrm>
          <a:prstGeom prst="rect">
            <a:avLst/>
          </a:prstGeom>
          <a:noFill/>
          <a:effectLst>
            <a:innerShdw blurRad="114300">
              <a:prstClr val="black"/>
            </a:innerShdw>
          </a:effectLst>
          <a:extLst/>
        </p:spPr>
      </p:pic>
      <p:pic>
        <p:nvPicPr>
          <p:cNvPr id="26" name="Picture 2" descr="https://encrypted-tbn2.gstatic.com/images?q=tbn:ANd9GcT2aBpt6EhmkwJwzTrZ_5eLHL4DxW-giaKWSNj2_Tsi9clJzYFP">
            <a:hlinkClick r:id="rId16"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6053381" y="5388308"/>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27" name="Picture 2" descr="https://encrypted-tbn2.gstatic.com/images?q=tbn:ANd9GcT2aBpt6EhmkwJwzTrZ_5eLHL4DxW-giaKWSNj2_Tsi9clJzYFP">
            <a:hlinkClick r:id="rId2"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9619416" y="6162489"/>
            <a:ext cx="722672" cy="541306"/>
          </a:xfrm>
          <a:prstGeom prst="rect">
            <a:avLst/>
          </a:prstGeom>
          <a:noFill/>
          <a:extLst>
            <a:ext uri="{909E8E84-426E-40DD-AFC4-6F175D3DCCD1}">
              <a14:hiddenFill xmlns:a14="http://schemas.microsoft.com/office/drawing/2010/main">
                <a:solidFill>
                  <a:srgbClr val="FFFFFF"/>
                </a:solidFill>
              </a14:hiddenFill>
            </a:ext>
          </a:extLst>
        </p:spPr>
      </p:pic>
      <p:sp>
        <p:nvSpPr>
          <p:cNvPr id="28" name="1 CuadroTexto">
            <a:hlinkClick r:id="" action="ppaction://hlinkshowjump?jump=endshow"/>
          </p:cNvPr>
          <p:cNvSpPr txBox="1"/>
          <p:nvPr/>
        </p:nvSpPr>
        <p:spPr>
          <a:xfrm>
            <a:off x="10184917" y="6162489"/>
            <a:ext cx="1758815"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Menú Principal</a:t>
            </a:r>
            <a:endParaRPr lang="es-EC" sz="2800" b="1" dirty="0">
              <a:solidFill>
                <a:schemeClr val="accent2">
                  <a:lumMod val="60000"/>
                  <a:lumOff val="40000"/>
                </a:schemeClr>
              </a:solidFill>
              <a:latin typeface="Arabic Typesetting" pitchFamily="66" charset="-78"/>
              <a:cs typeface="Arabic Typesetting" pitchFamily="66" charset="-78"/>
            </a:endParaRPr>
          </a:p>
        </p:txBody>
      </p:sp>
      <p:sp>
        <p:nvSpPr>
          <p:cNvPr id="29" name="CuadroTexto 28"/>
          <p:cNvSpPr txBox="1"/>
          <p:nvPr/>
        </p:nvSpPr>
        <p:spPr>
          <a:xfrm>
            <a:off x="1694045" y="1911249"/>
            <a:ext cx="3413760" cy="646331"/>
          </a:xfrm>
          <a:prstGeom prst="rect">
            <a:avLst/>
          </a:prstGeom>
          <a:noFill/>
        </p:spPr>
        <p:txBody>
          <a:bodyPr wrap="square" rtlCol="0">
            <a:spAutoFit/>
          </a:bodyPr>
          <a:lstStyle/>
          <a:p>
            <a:r>
              <a:rPr lang="es-EC" dirty="0" smtClean="0"/>
              <a:t>Dr. C. Roberto Vicente Pérez Rosell</a:t>
            </a:r>
          </a:p>
          <a:p>
            <a:endParaRPr lang="es-EC" dirty="0"/>
          </a:p>
        </p:txBody>
      </p:sp>
      <p:sp>
        <p:nvSpPr>
          <p:cNvPr id="30" name="CuadroTexto 29"/>
          <p:cNvSpPr txBox="1"/>
          <p:nvPr/>
        </p:nvSpPr>
        <p:spPr>
          <a:xfrm>
            <a:off x="6672441" y="1918359"/>
            <a:ext cx="3779520" cy="369332"/>
          </a:xfrm>
          <a:prstGeom prst="rect">
            <a:avLst/>
          </a:prstGeom>
          <a:noFill/>
        </p:spPr>
        <p:txBody>
          <a:bodyPr wrap="square" rtlCol="0">
            <a:spAutoFit/>
          </a:bodyPr>
          <a:lstStyle/>
          <a:p>
            <a:r>
              <a:rPr lang="es-EC" dirty="0" smtClean="0"/>
              <a:t>PhD Alfredo Rebollar Morote (Cuba)</a:t>
            </a:r>
          </a:p>
        </p:txBody>
      </p:sp>
      <p:sp>
        <p:nvSpPr>
          <p:cNvPr id="31" name="CuadroTexto 30"/>
          <p:cNvSpPr txBox="1"/>
          <p:nvPr/>
        </p:nvSpPr>
        <p:spPr>
          <a:xfrm>
            <a:off x="1694045" y="2851636"/>
            <a:ext cx="3954780" cy="646331"/>
          </a:xfrm>
          <a:prstGeom prst="rect">
            <a:avLst/>
          </a:prstGeom>
          <a:noFill/>
        </p:spPr>
        <p:txBody>
          <a:bodyPr wrap="square" rtlCol="0">
            <a:spAutoFit/>
          </a:bodyPr>
          <a:lstStyle/>
          <a:p>
            <a:r>
              <a:rPr lang="es-EC" dirty="0" smtClean="0"/>
              <a:t>PhD Ramón Guzmán Hernández (Cuba)</a:t>
            </a:r>
          </a:p>
          <a:p>
            <a:endParaRPr lang="es-EC" dirty="0"/>
          </a:p>
        </p:txBody>
      </p:sp>
      <p:sp>
        <p:nvSpPr>
          <p:cNvPr id="32" name="CuadroTexto 31"/>
          <p:cNvSpPr txBox="1"/>
          <p:nvPr/>
        </p:nvSpPr>
        <p:spPr>
          <a:xfrm>
            <a:off x="6672441" y="2865374"/>
            <a:ext cx="3566160" cy="646331"/>
          </a:xfrm>
          <a:prstGeom prst="rect">
            <a:avLst/>
          </a:prstGeom>
          <a:noFill/>
        </p:spPr>
        <p:txBody>
          <a:bodyPr wrap="square" rtlCol="0">
            <a:spAutoFit/>
          </a:bodyPr>
          <a:lstStyle/>
          <a:p>
            <a:r>
              <a:rPr lang="es-EC" dirty="0" smtClean="0"/>
              <a:t>PhD Regina Venet Muñoz (Cuba)</a:t>
            </a:r>
          </a:p>
          <a:p>
            <a:endParaRPr lang="es-EC" dirty="0"/>
          </a:p>
        </p:txBody>
      </p:sp>
      <p:sp>
        <p:nvSpPr>
          <p:cNvPr id="33" name="CuadroTexto 32"/>
          <p:cNvSpPr txBox="1"/>
          <p:nvPr/>
        </p:nvSpPr>
        <p:spPr>
          <a:xfrm>
            <a:off x="1694045" y="3910768"/>
            <a:ext cx="3520440" cy="369332"/>
          </a:xfrm>
          <a:prstGeom prst="rect">
            <a:avLst/>
          </a:prstGeom>
          <a:noFill/>
        </p:spPr>
        <p:txBody>
          <a:bodyPr wrap="square" rtlCol="0">
            <a:spAutoFit/>
          </a:bodyPr>
          <a:lstStyle/>
          <a:p>
            <a:r>
              <a:rPr lang="es-EC" dirty="0" smtClean="0"/>
              <a:t>PhD Roger Martínez Isaac (Cuba)</a:t>
            </a:r>
          </a:p>
        </p:txBody>
      </p:sp>
      <p:sp>
        <p:nvSpPr>
          <p:cNvPr id="34" name="CuadroTexto 33"/>
          <p:cNvSpPr txBox="1"/>
          <p:nvPr/>
        </p:nvSpPr>
        <p:spPr>
          <a:xfrm>
            <a:off x="6672441" y="3887627"/>
            <a:ext cx="3417570" cy="369332"/>
          </a:xfrm>
          <a:prstGeom prst="rect">
            <a:avLst/>
          </a:prstGeom>
          <a:noFill/>
        </p:spPr>
        <p:txBody>
          <a:bodyPr wrap="square" rtlCol="0">
            <a:spAutoFit/>
          </a:bodyPr>
          <a:lstStyle/>
          <a:p>
            <a:r>
              <a:rPr lang="es-EC" dirty="0" smtClean="0"/>
              <a:t>PhD Rosa Ana Jaime Ojea (Cuba)</a:t>
            </a:r>
          </a:p>
        </p:txBody>
      </p:sp>
      <p:sp>
        <p:nvSpPr>
          <p:cNvPr id="35" name="CuadroTexto 34"/>
          <p:cNvSpPr txBox="1"/>
          <p:nvPr/>
        </p:nvSpPr>
        <p:spPr>
          <a:xfrm>
            <a:off x="1704617" y="4799449"/>
            <a:ext cx="3714281" cy="923330"/>
          </a:xfrm>
          <a:prstGeom prst="rect">
            <a:avLst/>
          </a:prstGeom>
          <a:noFill/>
        </p:spPr>
        <p:txBody>
          <a:bodyPr wrap="square" rtlCol="0">
            <a:spAutoFit/>
          </a:bodyPr>
          <a:lstStyle/>
          <a:p>
            <a:r>
              <a:rPr lang="es-EC" dirty="0" smtClean="0"/>
              <a:t>Dr. C. José Luis Almuiñas Rivero </a:t>
            </a:r>
          </a:p>
          <a:p>
            <a:r>
              <a:rPr lang="es-EC" dirty="0" smtClean="0"/>
              <a:t>Dra. Judith Galarza López (Cuba)  </a:t>
            </a:r>
          </a:p>
          <a:p>
            <a:endParaRPr lang="es-EC" dirty="0"/>
          </a:p>
        </p:txBody>
      </p:sp>
      <p:sp>
        <p:nvSpPr>
          <p:cNvPr id="36" name="CuadroTexto 35"/>
          <p:cNvSpPr txBox="1"/>
          <p:nvPr/>
        </p:nvSpPr>
        <p:spPr>
          <a:xfrm>
            <a:off x="6661628" y="4891782"/>
            <a:ext cx="3680460" cy="369332"/>
          </a:xfrm>
          <a:prstGeom prst="rect">
            <a:avLst/>
          </a:prstGeom>
          <a:noFill/>
        </p:spPr>
        <p:txBody>
          <a:bodyPr wrap="square" rtlCol="0">
            <a:spAutoFit/>
          </a:bodyPr>
          <a:lstStyle/>
          <a:p>
            <a:r>
              <a:rPr lang="es-EC" dirty="0" smtClean="0"/>
              <a:t>PhD Reinaldo Mora Mora (Colombia)</a:t>
            </a:r>
          </a:p>
        </p:txBody>
      </p:sp>
      <p:sp>
        <p:nvSpPr>
          <p:cNvPr id="37" name="CuadroTexto 36"/>
          <p:cNvSpPr txBox="1"/>
          <p:nvPr/>
        </p:nvSpPr>
        <p:spPr>
          <a:xfrm>
            <a:off x="1704617" y="5900876"/>
            <a:ext cx="2811780" cy="646331"/>
          </a:xfrm>
          <a:prstGeom prst="rect">
            <a:avLst/>
          </a:prstGeom>
          <a:noFill/>
        </p:spPr>
        <p:txBody>
          <a:bodyPr wrap="square" rtlCol="0">
            <a:spAutoFit/>
          </a:bodyPr>
          <a:lstStyle/>
          <a:p>
            <a:r>
              <a:rPr lang="es-EC" dirty="0" smtClean="0"/>
              <a:t>Dr. C. Francisco Pérez Miró</a:t>
            </a:r>
          </a:p>
          <a:p>
            <a:endParaRPr lang="es-EC" dirty="0"/>
          </a:p>
        </p:txBody>
      </p:sp>
      <p:sp>
        <p:nvSpPr>
          <p:cNvPr id="38" name="CuadroTexto 37"/>
          <p:cNvSpPr txBox="1"/>
          <p:nvPr/>
        </p:nvSpPr>
        <p:spPr>
          <a:xfrm>
            <a:off x="6684458" y="5908726"/>
            <a:ext cx="2183130" cy="369332"/>
          </a:xfrm>
          <a:prstGeom prst="rect">
            <a:avLst/>
          </a:prstGeom>
          <a:noFill/>
        </p:spPr>
        <p:txBody>
          <a:bodyPr wrap="square" rtlCol="0">
            <a:spAutoFit/>
          </a:bodyPr>
          <a:lstStyle/>
          <a:p>
            <a:r>
              <a:rPr lang="es-EC" dirty="0" smtClean="0"/>
              <a:t>Dr. C. Jorge Montoya</a:t>
            </a:r>
          </a:p>
        </p:txBody>
      </p:sp>
      <p:pic>
        <p:nvPicPr>
          <p:cNvPr id="2" name="Imagen 1">
            <a:hlinkClick r:id="rId17" action="ppaction://hlinkfile"/>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647123" y="1411183"/>
            <a:ext cx="506969" cy="506969"/>
          </a:xfrm>
          <a:prstGeom prst="rect">
            <a:avLst/>
          </a:prstGeom>
        </p:spPr>
      </p:pic>
      <p:pic>
        <p:nvPicPr>
          <p:cNvPr id="39" name="Imagen 38">
            <a:hlinkClick r:id="rId19" action="ppaction://hlinkfile"/>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647123" y="2293794"/>
            <a:ext cx="506969" cy="506969"/>
          </a:xfrm>
          <a:prstGeom prst="rect">
            <a:avLst/>
          </a:prstGeom>
        </p:spPr>
      </p:pic>
      <p:pic>
        <p:nvPicPr>
          <p:cNvPr id="41" name="Imagen 40">
            <a:hlinkClick r:id="rId20" action="ppaction://hlinkfile"/>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647123" y="4229333"/>
            <a:ext cx="506969" cy="506969"/>
          </a:xfrm>
          <a:prstGeom prst="rect">
            <a:avLst/>
          </a:prstGeom>
        </p:spPr>
      </p:pic>
      <p:pic>
        <p:nvPicPr>
          <p:cNvPr id="42" name="Imagen 41">
            <a:hlinkClick r:id="rId21" action="ppaction://hlinkfile"/>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672019" y="5422183"/>
            <a:ext cx="506969" cy="506969"/>
          </a:xfrm>
          <a:prstGeom prst="rect">
            <a:avLst/>
          </a:prstGeom>
        </p:spPr>
      </p:pic>
      <p:pic>
        <p:nvPicPr>
          <p:cNvPr id="43" name="Imagen 42">
            <a:hlinkClick r:id="rId22" action="ppaction://hlinkfile"/>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668830" y="1411183"/>
            <a:ext cx="506969" cy="506969"/>
          </a:xfrm>
          <a:prstGeom prst="rect">
            <a:avLst/>
          </a:prstGeom>
        </p:spPr>
      </p:pic>
      <p:pic>
        <p:nvPicPr>
          <p:cNvPr id="44" name="Imagen 43">
            <a:hlinkClick r:id="rId23" action="ppaction://hlinkfile"/>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668830" y="2293794"/>
            <a:ext cx="506969" cy="506969"/>
          </a:xfrm>
          <a:prstGeom prst="rect">
            <a:avLst/>
          </a:prstGeom>
        </p:spPr>
      </p:pic>
      <p:pic>
        <p:nvPicPr>
          <p:cNvPr id="45" name="Imagen 44">
            <a:hlinkClick r:id="rId24" action="ppaction://hlinkfile"/>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657400" y="3344800"/>
            <a:ext cx="506969" cy="506969"/>
          </a:xfrm>
          <a:prstGeom prst="rect">
            <a:avLst/>
          </a:prstGeom>
        </p:spPr>
      </p:pic>
      <p:pic>
        <p:nvPicPr>
          <p:cNvPr id="46" name="Imagen 45">
            <a:hlinkClick r:id="rId25" action="ppaction://hlinkfile"/>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668830" y="4229333"/>
            <a:ext cx="506969" cy="506969"/>
          </a:xfrm>
          <a:prstGeom prst="rect">
            <a:avLst/>
          </a:prstGeom>
        </p:spPr>
      </p:pic>
      <p:pic>
        <p:nvPicPr>
          <p:cNvPr id="47" name="Imagen 46">
            <a:hlinkClick r:id="rId26" action="ppaction://hlinkfile"/>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693726" y="5422183"/>
            <a:ext cx="506969" cy="506969"/>
          </a:xfrm>
          <a:prstGeom prst="rect">
            <a:avLst/>
          </a:prstGeom>
        </p:spPr>
      </p:pic>
    </p:spTree>
    <p:extLst>
      <p:ext uri="{BB962C8B-B14F-4D97-AF65-F5344CB8AC3E}">
        <p14:creationId xmlns:p14="http://schemas.microsoft.com/office/powerpoint/2010/main" val="2881138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subTnLst>
                                    <p:cmd type="evt" cmd="onstopaudio">
                                      <p:cBhvr>
                                        <p:cTn display="0" masterRel="sameClick">
                                          <p:stCondLst>
                                            <p:cond evt="begin" delay="0">
                                              <p:tn val="5"/>
                                            </p:cond>
                                          </p:stCondLst>
                                        </p:cTn>
                                        <p:tgtEl>
                                          <p:sldTgt/>
                                        </p:tgtEl>
                                      </p:cBhvr>
                                    </p:cmd>
                                  </p:sub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subTnLst>
                                    <p:cmd type="evt" cmd="onstopaudio">
                                      <p:cBhvr>
                                        <p:cTn display="0" masterRel="sameClick">
                                          <p:stCondLst>
                                            <p:cond evt="begin" delay="0">
                                              <p:tn val="8"/>
                                            </p:cond>
                                          </p:stCondLst>
                                        </p:cTn>
                                        <p:tgtEl>
                                          <p:sldTgt/>
                                        </p:tgtEl>
                                      </p:cBhvr>
                                    </p:cmd>
                                  </p:subTnLst>
                                </p:cTn>
                              </p:par>
                              <p:par>
                                <p:cTn id="11" presetID="14"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subTnLst>
                                    <p:cmd type="evt" cmd="onstopaudio">
                                      <p:cBhvr>
                                        <p:cTn display="0" masterRel="sameClick">
                                          <p:stCondLst>
                                            <p:cond evt="begin" delay="0">
                                              <p:tn val="11"/>
                                            </p:cond>
                                          </p:stCondLst>
                                        </p:cTn>
                                        <p:tgtEl>
                                          <p:sldTgt/>
                                        </p:tgtEl>
                                      </p:cBhvr>
                                    </p:cmd>
                                  </p:subTnLst>
                                </p:cTn>
                              </p:par>
                              <p:par>
                                <p:cTn id="14" presetID="6" presetClass="entr" presetSubtype="16"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in)">
                                      <p:cBhvr>
                                        <p:cTn id="16" dur="2000"/>
                                        <p:tgtEl>
                                          <p:spTgt spid="9"/>
                                        </p:tgtEl>
                                      </p:cBhvr>
                                    </p:animEffect>
                                  </p:childTnLst>
                                  <p:subTnLst>
                                    <p:cmd type="evt" cmd="onstopaudio">
                                      <p:cBhvr>
                                        <p:cTn display="0" masterRel="sameClick">
                                          <p:stCondLst>
                                            <p:cond evt="begin" delay="0">
                                              <p:tn val="14"/>
                                            </p:cond>
                                          </p:stCondLst>
                                        </p:cTn>
                                        <p:tgtEl>
                                          <p:sldTgt/>
                                        </p:tgtEl>
                                      </p:cBhvr>
                                    </p:cmd>
                                  </p:subTnLst>
                                </p:cTn>
                              </p:par>
                              <p:par>
                                <p:cTn id="17" presetID="6"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subTnLst>
                                    <p:cmd type="evt" cmd="onstopaudio">
                                      <p:cBhvr>
                                        <p:cTn display="0" masterRel="sameClick">
                                          <p:stCondLst>
                                            <p:cond evt="begin" delay="0">
                                              <p:tn val="17"/>
                                            </p:cond>
                                          </p:stCondLst>
                                        </p:cTn>
                                        <p:tgtEl>
                                          <p:sldTgt/>
                                        </p:tgtEl>
                                      </p:cBhvr>
                                    </p:cmd>
                                  </p:subTnLst>
                                </p:cTn>
                              </p:par>
                              <p:par>
                                <p:cTn id="20" presetID="14"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subTnLst>
                                    <p:cmd type="evt" cmd="onstopaudio">
                                      <p:cBhvr>
                                        <p:cTn display="0" masterRel="sameClick">
                                          <p:stCondLst>
                                            <p:cond evt="begin" delay="0">
                                              <p:tn val="20"/>
                                            </p:cond>
                                          </p:stCondLst>
                                        </p:cTn>
                                        <p:tgtEl>
                                          <p:sldTgt/>
                                        </p:tgtEl>
                                      </p:cBhvr>
                                    </p:cmd>
                                  </p:subTnLst>
                                </p:cTn>
                              </p:par>
                              <p:par>
                                <p:cTn id="23" presetID="14"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subTnLst>
                                    <p:cmd type="evt" cmd="onstopaudio">
                                      <p:cBhvr>
                                        <p:cTn display="0" masterRel="sameClick">
                                          <p:stCondLst>
                                            <p:cond evt="begin" delay="0">
                                              <p:tn val="23"/>
                                            </p:cond>
                                          </p:stCondLst>
                                        </p:cTn>
                                        <p:tgtEl>
                                          <p:sldTgt/>
                                        </p:tgtEl>
                                      </p:cBhvr>
                                    </p:cmd>
                                  </p:subTnLst>
                                </p:cTn>
                              </p:par>
                              <p:par>
                                <p:cTn id="26" presetID="6" presetClass="entr" presetSubtype="16"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ircle(in)">
                                      <p:cBhvr>
                                        <p:cTn id="28" dur="2000"/>
                                        <p:tgtEl>
                                          <p:spTgt spid="13"/>
                                        </p:tgtEl>
                                      </p:cBhvr>
                                    </p:animEffect>
                                  </p:childTnLst>
                                  <p:subTnLst>
                                    <p:cmd type="evt" cmd="onstopaudio">
                                      <p:cBhvr>
                                        <p:cTn display="0" masterRel="sameClick">
                                          <p:stCondLst>
                                            <p:cond evt="begin" delay="0">
                                              <p:tn val="26"/>
                                            </p:cond>
                                          </p:stCondLst>
                                        </p:cTn>
                                        <p:tgtEl>
                                          <p:sldTgt/>
                                        </p:tgtEl>
                                      </p:cBhvr>
                                    </p:cmd>
                                  </p:subTnLst>
                                </p:cTn>
                              </p:par>
                              <p:par>
                                <p:cTn id="29" presetID="6" presetClass="entr" presetSubtype="16"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in)">
                                      <p:cBhvr>
                                        <p:cTn id="31" dur="2000"/>
                                        <p:tgtEl>
                                          <p:spTgt spid="14"/>
                                        </p:tgtEl>
                                      </p:cBhvr>
                                    </p:animEffect>
                                  </p:childTnLst>
                                  <p:subTnLst>
                                    <p:cmd type="evt" cmd="onstopaudio">
                                      <p:cBhvr>
                                        <p:cTn display="0" masterRel="sameClick">
                                          <p:stCondLst>
                                            <p:cond evt="begin" delay="0">
                                              <p:tn val="29"/>
                                            </p:cond>
                                          </p:stCondLst>
                                        </p:cTn>
                                        <p:tgtEl>
                                          <p:sldTgt/>
                                        </p:tgtEl>
                                      </p:cBhvr>
                                    </p:cmd>
                                  </p:subTnLst>
                                </p:cTn>
                              </p:par>
                              <p:par>
                                <p:cTn id="32" presetID="14"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subTnLst>
                                    <p:cmd type="evt" cmd="onstopaudio">
                                      <p:cBhvr>
                                        <p:cTn display="0" masterRel="sameClick">
                                          <p:stCondLst>
                                            <p:cond evt="begin" delay="0">
                                              <p:tn val="32"/>
                                            </p:cond>
                                          </p:stCondLst>
                                        </p:cTn>
                                        <p:tgtEl>
                                          <p:sldTgt/>
                                        </p:tgtEl>
                                      </p:cBhvr>
                                    </p:cmd>
                                  </p:subTnLst>
                                </p:cTn>
                              </p:par>
                              <p:par>
                                <p:cTn id="35" presetID="14" presetClass="entr" presetSubtype="1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500"/>
                                        <p:tgtEl>
                                          <p:spTgt spid="16"/>
                                        </p:tgtEl>
                                      </p:cBhvr>
                                    </p:animEffect>
                                  </p:childTnLst>
                                  <p:subTnLst>
                                    <p:cmd type="evt" cmd="onstopaudio">
                                      <p:cBhvr>
                                        <p:cTn display="0" masterRel="sameClick">
                                          <p:stCondLst>
                                            <p:cond evt="begin" delay="0">
                                              <p:tn val="35"/>
                                            </p:cond>
                                          </p:stCondLst>
                                        </p:cTn>
                                        <p:tgtEl>
                                          <p:sldTgt/>
                                        </p:tgtEl>
                                      </p:cBhvr>
                                    </p:cmd>
                                  </p:subTnLst>
                                </p:cTn>
                              </p:par>
                              <p:par>
                                <p:cTn id="38" presetID="6" presetClass="entr" presetSubtype="16"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circle(in)">
                                      <p:cBhvr>
                                        <p:cTn id="40" dur="2000"/>
                                        <p:tgtEl>
                                          <p:spTgt spid="17"/>
                                        </p:tgtEl>
                                      </p:cBhvr>
                                    </p:animEffect>
                                  </p:childTnLst>
                                  <p:subTnLst>
                                    <p:cmd type="evt" cmd="onstopaudio">
                                      <p:cBhvr>
                                        <p:cTn display="0" masterRel="sameClick">
                                          <p:stCondLst>
                                            <p:cond evt="begin" delay="0">
                                              <p:tn val="38"/>
                                            </p:cond>
                                          </p:stCondLst>
                                        </p:cTn>
                                        <p:tgtEl>
                                          <p:sldTgt/>
                                        </p:tgtEl>
                                      </p:cBhvr>
                                    </p:cmd>
                                  </p:subTnLst>
                                </p:cTn>
                              </p:par>
                              <p:par>
                                <p:cTn id="41" presetID="6" presetClass="entr" presetSubtype="16"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circle(in)">
                                      <p:cBhvr>
                                        <p:cTn id="43" dur="2000"/>
                                        <p:tgtEl>
                                          <p:spTgt spid="18"/>
                                        </p:tgtEl>
                                      </p:cBhvr>
                                    </p:animEffect>
                                  </p:childTnLst>
                                  <p:subTnLst>
                                    <p:cmd type="evt" cmd="onstopaudio">
                                      <p:cBhvr>
                                        <p:cTn display="0" masterRel="sameClick">
                                          <p:stCondLst>
                                            <p:cond evt="begin" delay="0">
                                              <p:tn val="41"/>
                                            </p:cond>
                                          </p:stCondLst>
                                        </p:cTn>
                                        <p:tgtEl>
                                          <p:sldTgt/>
                                        </p:tgtEl>
                                      </p:cBhvr>
                                    </p:cmd>
                                  </p:subTnLst>
                                </p:cTn>
                              </p:par>
                              <p:par>
                                <p:cTn id="44" presetID="14" presetClass="entr" presetSubtype="1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randombar(horizontal)">
                                      <p:cBhvr>
                                        <p:cTn id="46" dur="500"/>
                                        <p:tgtEl>
                                          <p:spTgt spid="19"/>
                                        </p:tgtEl>
                                      </p:cBhvr>
                                    </p:animEffect>
                                  </p:childTnLst>
                                  <p:subTnLst>
                                    <p:cmd type="evt" cmd="onstopaudio">
                                      <p:cBhvr>
                                        <p:cTn display="0" masterRel="sameClick">
                                          <p:stCondLst>
                                            <p:cond evt="begin" delay="0">
                                              <p:tn val="44"/>
                                            </p:cond>
                                          </p:stCondLst>
                                        </p:cTn>
                                        <p:tgtEl>
                                          <p:sldTgt/>
                                        </p:tgtEl>
                                      </p:cBhvr>
                                    </p:cmd>
                                  </p:subTnLst>
                                </p:cTn>
                              </p:par>
                              <p:par>
                                <p:cTn id="47" presetID="14" presetClass="entr" presetSubtype="1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randombar(horizontal)">
                                      <p:cBhvr>
                                        <p:cTn id="49" dur="500"/>
                                        <p:tgtEl>
                                          <p:spTgt spid="20"/>
                                        </p:tgtEl>
                                      </p:cBhvr>
                                    </p:animEffect>
                                  </p:childTnLst>
                                  <p:subTnLst>
                                    <p:cmd type="evt" cmd="onstopaudio">
                                      <p:cBhvr>
                                        <p:cTn display="0" masterRel="sameClick">
                                          <p:stCondLst>
                                            <p:cond evt="begin" delay="0">
                                              <p:tn val="47"/>
                                            </p:cond>
                                          </p:stCondLst>
                                        </p:cTn>
                                        <p:tgtEl>
                                          <p:sldTgt/>
                                        </p:tgtEl>
                                      </p:cBhvr>
                                    </p:cmd>
                                  </p:subTnLst>
                                </p:cTn>
                              </p:par>
                              <p:par>
                                <p:cTn id="50" presetID="6" presetClass="entr" presetSubtype="16"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circle(in)">
                                      <p:cBhvr>
                                        <p:cTn id="52" dur="2000"/>
                                        <p:tgtEl>
                                          <p:spTgt spid="21"/>
                                        </p:tgtEl>
                                      </p:cBhvr>
                                    </p:animEffect>
                                  </p:childTnLst>
                                  <p:subTnLst>
                                    <p:cmd type="evt" cmd="onstopaudio">
                                      <p:cBhvr>
                                        <p:cTn display="0" masterRel="sameClick">
                                          <p:stCondLst>
                                            <p:cond evt="begin" delay="0">
                                              <p:tn val="50"/>
                                            </p:cond>
                                          </p:stCondLst>
                                        </p:cTn>
                                        <p:tgtEl>
                                          <p:sldTgt/>
                                        </p:tgtEl>
                                      </p:cBhvr>
                                    </p:cmd>
                                  </p:subTnLst>
                                </p:cTn>
                              </p:par>
                              <p:par>
                                <p:cTn id="53" presetID="6" presetClass="entr" presetSubtype="16"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circle(in)">
                                      <p:cBhvr>
                                        <p:cTn id="55" dur="2000"/>
                                        <p:tgtEl>
                                          <p:spTgt spid="22"/>
                                        </p:tgtEl>
                                      </p:cBhvr>
                                    </p:animEffect>
                                  </p:childTnLst>
                                  <p:subTnLst>
                                    <p:cmd type="evt" cmd="onstopaudio">
                                      <p:cBhvr>
                                        <p:cTn display="0" masterRel="sameClick">
                                          <p:stCondLst>
                                            <p:cond evt="begin" delay="0">
                                              <p:tn val="53"/>
                                            </p:cond>
                                          </p:stCondLst>
                                        </p:cTn>
                                        <p:tgtEl>
                                          <p:sldTgt/>
                                        </p:tgtEl>
                                      </p:cBhvr>
                                    </p:cmd>
                                  </p:subTnLst>
                                </p:cTn>
                              </p:par>
                              <p:par>
                                <p:cTn id="56" presetID="14" presetClass="entr" presetSubtype="1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randombar(horizontal)">
                                      <p:cBhvr>
                                        <p:cTn id="58" dur="500"/>
                                        <p:tgtEl>
                                          <p:spTgt spid="23"/>
                                        </p:tgtEl>
                                      </p:cBhvr>
                                    </p:animEffect>
                                  </p:childTnLst>
                                  <p:subTnLst>
                                    <p:cmd type="evt" cmd="onstopaudio">
                                      <p:cBhvr>
                                        <p:cTn display="0" masterRel="sameClick">
                                          <p:stCondLst>
                                            <p:cond evt="begin" delay="0">
                                              <p:tn val="56"/>
                                            </p:cond>
                                          </p:stCondLst>
                                        </p:cTn>
                                        <p:tgtEl>
                                          <p:sldTgt/>
                                        </p:tgtEl>
                                      </p:cBhvr>
                                    </p:cmd>
                                  </p:subTnLst>
                                </p:cTn>
                              </p:par>
                              <p:par>
                                <p:cTn id="59" presetID="14" presetClass="entr" presetSubtype="1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randombar(horizontal)">
                                      <p:cBhvr>
                                        <p:cTn id="61" dur="500"/>
                                        <p:tgtEl>
                                          <p:spTgt spid="24"/>
                                        </p:tgtEl>
                                      </p:cBhvr>
                                    </p:animEffect>
                                  </p:childTnLst>
                                  <p:subTnLst>
                                    <p:cmd type="evt" cmd="onstopaudio">
                                      <p:cBhvr>
                                        <p:cTn display="0" masterRel="sameClick">
                                          <p:stCondLst>
                                            <p:cond evt="begin" delay="0">
                                              <p:tn val="59"/>
                                            </p:cond>
                                          </p:stCondLst>
                                        </p:cTn>
                                        <p:tgtEl>
                                          <p:sldTgt/>
                                        </p:tgtEl>
                                      </p:cBhvr>
                                    </p:cmd>
                                  </p:subTnLst>
                                </p:cTn>
                              </p:par>
                              <p:par>
                                <p:cTn id="62" presetID="6" presetClass="entr" presetSubtype="16"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circle(in)">
                                      <p:cBhvr>
                                        <p:cTn id="64" dur="2000"/>
                                        <p:tgtEl>
                                          <p:spTgt spid="25"/>
                                        </p:tgtEl>
                                      </p:cBhvr>
                                    </p:animEffect>
                                  </p:childTnLst>
                                  <p:subTnLst>
                                    <p:cmd type="evt" cmd="onstopaudio">
                                      <p:cBhvr>
                                        <p:cTn display="0" masterRel="sameClick">
                                          <p:stCondLst>
                                            <p:cond evt="begin" delay="0">
                                              <p:tn val="62"/>
                                            </p:cond>
                                          </p:stCondLst>
                                        </p:cTn>
                                        <p:tgtEl>
                                          <p:sldTgt/>
                                        </p:tgtEl>
                                      </p:cBhvr>
                                    </p:cmd>
                                  </p:subTnLst>
                                </p:cTn>
                              </p:par>
                              <p:par>
                                <p:cTn id="65" presetID="6" presetClass="entr" presetSubtype="16"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circle(in)">
                                      <p:cBhvr>
                                        <p:cTn id="67" dur="2000"/>
                                        <p:tgtEl>
                                          <p:spTgt spid="26"/>
                                        </p:tgtEl>
                                      </p:cBhvr>
                                    </p:animEffect>
                                  </p:childTnLst>
                                  <p:subTnLst>
                                    <p:cmd type="evt" cmd="onstopaudio">
                                      <p:cBhvr>
                                        <p:cTn display="0" masterRel="sameClick">
                                          <p:stCondLst>
                                            <p:cond evt="begin" delay="0">
                                              <p:tn val="65"/>
                                            </p:cond>
                                          </p:stCondLst>
                                        </p:cTn>
                                        <p:tgtEl>
                                          <p:sldTgt/>
                                        </p:tgtEl>
                                      </p:cBhvr>
                                    </p:cmd>
                                  </p:subTnLst>
                                </p:cTn>
                              </p:par>
                              <p:par>
                                <p:cTn id="68" presetID="14" presetClass="entr" presetSubtype="1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randombar(horizontal)">
                                      <p:cBhvr>
                                        <p:cTn id="70" dur="500"/>
                                        <p:tgtEl>
                                          <p:spTgt spid="28"/>
                                        </p:tgtEl>
                                      </p:cBhvr>
                                    </p:animEffect>
                                  </p:childTnLst>
                                </p:cTn>
                              </p:par>
                              <p:par>
                                <p:cTn id="71" presetID="6" presetClass="entr" presetSubtype="16" fill="hold"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circle(in)">
                                      <p:cBhvr>
                                        <p:cTn id="73" dur="2000"/>
                                        <p:tgtEl>
                                          <p:spTgt spid="27"/>
                                        </p:tgtEl>
                                      </p:cBhvr>
                                    </p:animEffect>
                                  </p:childTnLst>
                                  <p:subTnLst>
                                    <p:cmd type="evt" cmd="onstopaudio">
                                      <p:cBhvr>
                                        <p:cTn display="0" masterRel="sameClick">
                                          <p:stCondLst>
                                            <p:cond evt="begin" delay="0">
                                              <p:tn val="71"/>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11" grpId="0"/>
      <p:bldP spid="12" grpId="0"/>
      <p:bldP spid="15" grpId="0"/>
      <p:bldP spid="16" grpId="0"/>
      <p:bldP spid="19" grpId="0"/>
      <p:bldP spid="20" grpId="0"/>
      <p:bldP spid="23" grpId="0"/>
      <p:bldP spid="24"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744279" y="143290"/>
            <a:ext cx="9133367" cy="1690688"/>
          </a:xfrm>
        </p:spPr>
        <p:txBody>
          <a:bodyPr>
            <a:normAutofit fontScale="90000"/>
          </a:bodyPr>
          <a:lstStyle/>
          <a:p>
            <a:r>
              <a:rPr lang="es-EC" sz="3600" b="1" dirty="0">
                <a:solidFill>
                  <a:schemeClr val="accent2">
                    <a:lumMod val="60000"/>
                    <a:lumOff val="40000"/>
                  </a:schemeClr>
                </a:solidFill>
              </a:rPr>
              <a:t>La actividad científica en la dirección de la educación: clave del mejoramiento de la dirección de instituciones educacionales.</a:t>
            </a:r>
            <a:r>
              <a:rPr lang="es-EC" b="1" dirty="0"/>
              <a:t/>
            </a:r>
            <a:br>
              <a:rPr lang="es-EC" b="1" dirty="0"/>
            </a:br>
            <a:endParaRPr lang="es-EC" dirty="0"/>
          </a:p>
        </p:txBody>
      </p:sp>
      <p:sp>
        <p:nvSpPr>
          <p:cNvPr id="3" name="Marcador de contenido 2"/>
          <p:cNvSpPr>
            <a:spLocks noGrp="1"/>
          </p:cNvSpPr>
          <p:nvPr>
            <p:ph idx="1"/>
          </p:nvPr>
        </p:nvSpPr>
        <p:spPr>
          <a:xfrm>
            <a:off x="5440680" y="1825625"/>
            <a:ext cx="5913120" cy="4351338"/>
          </a:xfrm>
        </p:spPr>
        <p:txBody>
          <a:bodyPr>
            <a:normAutofit/>
          </a:bodyPr>
          <a:lstStyle/>
          <a:p>
            <a:r>
              <a:rPr lang="es-EC" dirty="0" smtClean="0"/>
              <a:t>Licenciado en Física y Doctor en Ciencias Pedagógicas. Actualmente se desempeña como profesor de Dirección de la Educación en la Universidad de Ciencias Pedagógicas de Santiago de Cuba. Ha dirigido proyectos de investigación en Didáctica de la Física y Dirección de la Educación.</a:t>
            </a:r>
          </a:p>
          <a:p>
            <a:r>
              <a:rPr lang="es-EC" dirty="0" smtClean="0"/>
              <a:t>robertoperezr@yahoo.es</a:t>
            </a:r>
          </a:p>
          <a:p>
            <a:pPr marL="0" indent="0">
              <a:buNone/>
            </a:pPr>
            <a:endParaRPr lang="es-EC" dirty="0"/>
          </a:p>
        </p:txBody>
      </p:sp>
      <p:sp>
        <p:nvSpPr>
          <p:cNvPr id="5" name="CuadroTexto 4"/>
          <p:cNvSpPr txBox="1"/>
          <p:nvPr/>
        </p:nvSpPr>
        <p:spPr>
          <a:xfrm>
            <a:off x="948371" y="4998861"/>
            <a:ext cx="3413760" cy="646331"/>
          </a:xfrm>
          <a:prstGeom prst="rect">
            <a:avLst/>
          </a:prstGeom>
          <a:noFill/>
        </p:spPr>
        <p:txBody>
          <a:bodyPr wrap="square" rtlCol="0">
            <a:spAutoFit/>
          </a:bodyPr>
          <a:lstStyle/>
          <a:p>
            <a:r>
              <a:rPr lang="es-EC" dirty="0" smtClean="0">
                <a:solidFill>
                  <a:schemeClr val="accent2">
                    <a:lumMod val="60000"/>
                    <a:lumOff val="40000"/>
                  </a:schemeClr>
                </a:solidFill>
              </a:rPr>
              <a:t>Dr. C. Roberto Vicente Pérez Rosell</a:t>
            </a:r>
          </a:p>
          <a:p>
            <a:endParaRPr lang="es-EC" dirty="0"/>
          </a:p>
        </p:txBody>
      </p:sp>
      <p:pic>
        <p:nvPicPr>
          <p:cNvPr id="1028" name="Picture 4" descr="http://www.pedagogia.edu.ec/images/perfiles/rperez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1464" y="1825625"/>
            <a:ext cx="2187575" cy="303829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8" name="Picture 2" descr="https://encrypted-tbn2.gstatic.com/images?q=tbn:ANd9GcT2aBpt6EhmkwJwzTrZ_5eLHL4DxW-giaKWSNj2_Tsi9clJzYFP">
            <a:hlinkClick r:id="rId3" action="ppaction://hlinksldjump"/>
          </p:cNvPr>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631128" y="6155338"/>
            <a:ext cx="722672" cy="541306"/>
          </a:xfrm>
          <a:prstGeom prst="rect">
            <a:avLst/>
          </a:prstGeom>
          <a:noFill/>
          <a:extLst>
            <a:ext uri="{909E8E84-426E-40DD-AFC4-6F175D3DCCD1}">
              <a14:hiddenFill xmlns:a14="http://schemas.microsoft.com/office/drawing/2010/main">
                <a:solidFill>
                  <a:srgbClr val="FFFFFF"/>
                </a:solidFill>
              </a14:hiddenFill>
            </a:ext>
          </a:extLst>
        </p:spPr>
      </p:pic>
      <p:sp>
        <p:nvSpPr>
          <p:cNvPr id="9" name="1 CuadroTexto">
            <a:hlinkClick r:id="" action="ppaction://hlinkshowjump?jump=endshow"/>
          </p:cNvPr>
          <p:cNvSpPr txBox="1"/>
          <p:nvPr/>
        </p:nvSpPr>
        <p:spPr>
          <a:xfrm>
            <a:off x="11219967" y="6282393"/>
            <a:ext cx="720069"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Atrás</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4" name="Imagen 3"/>
          <p:cNvPicPr>
            <a:picLocks noChangeAspect="1"/>
          </p:cNvPicPr>
          <p:nvPr/>
        </p:nvPicPr>
        <p:blipFill>
          <a:blip r:embed="rId6"/>
          <a:stretch>
            <a:fillRect/>
          </a:stretch>
        </p:blipFill>
        <p:spPr>
          <a:xfrm>
            <a:off x="10783774" y="71979"/>
            <a:ext cx="1140051" cy="1133954"/>
          </a:xfrm>
          <a:prstGeom prst="rect">
            <a:avLst/>
          </a:prstGeom>
        </p:spPr>
      </p:pic>
    </p:spTree>
    <p:extLst>
      <p:ext uri="{BB962C8B-B14F-4D97-AF65-F5344CB8AC3E}">
        <p14:creationId xmlns:p14="http://schemas.microsoft.com/office/powerpoint/2010/main" val="907588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8518451" cy="1325563"/>
          </a:xfrm>
        </p:spPr>
        <p:txBody>
          <a:bodyPr>
            <a:normAutofit fontScale="90000"/>
          </a:bodyPr>
          <a:lstStyle/>
          <a:p>
            <a:r>
              <a:rPr lang="es-EC" sz="3600" b="1" dirty="0">
                <a:solidFill>
                  <a:schemeClr val="accent2">
                    <a:lumMod val="60000"/>
                    <a:lumOff val="40000"/>
                  </a:schemeClr>
                </a:solidFill>
              </a:rPr>
              <a:t>La enseñanza basada en problemas y ejercicios: Una alternativa para la estimulación de la creatividad en los estudiantes.</a:t>
            </a:r>
            <a:r>
              <a:rPr lang="es-EC" b="1" dirty="0"/>
              <a:t/>
            </a:r>
            <a:br>
              <a:rPr lang="es-EC" b="1" dirty="0"/>
            </a:br>
            <a:endParaRPr lang="es-EC" dirty="0"/>
          </a:p>
        </p:txBody>
      </p:sp>
      <p:sp>
        <p:nvSpPr>
          <p:cNvPr id="3" name="Marcador de contenido 2"/>
          <p:cNvSpPr>
            <a:spLocks noGrp="1"/>
          </p:cNvSpPr>
          <p:nvPr>
            <p:ph idx="1"/>
          </p:nvPr>
        </p:nvSpPr>
        <p:spPr>
          <a:xfrm>
            <a:off x="5703570" y="1825625"/>
            <a:ext cx="5650230" cy="4351338"/>
          </a:xfrm>
        </p:spPr>
        <p:txBody>
          <a:bodyPr>
            <a:normAutofit/>
          </a:bodyPr>
          <a:lstStyle/>
          <a:p>
            <a:r>
              <a:rPr lang="es-EC" dirty="0" smtClean="0">
                <a:latin typeface="+mj-lt"/>
              </a:rPr>
              <a:t>Licenciado en Matemáticas y Doctor en Ciencias Pedagógicas. Actualmente es el director del Centro de Estudios de Didáctica para las Ciencias Naturales y Exactas de la Facultad de Ciencias de la Universidad de Ciencias Pedagógicas “Frank País García” en Santiago de Cuba.</a:t>
            </a:r>
          </a:p>
          <a:p>
            <a:r>
              <a:rPr lang="es-EC" dirty="0" smtClean="0">
                <a:latin typeface="+mj-lt"/>
              </a:rPr>
              <a:t>rebollar@ucp.sc.rimed.cu</a:t>
            </a:r>
            <a:endParaRPr lang="es-EC" dirty="0">
              <a:latin typeface="+mj-lt"/>
            </a:endParaRPr>
          </a:p>
        </p:txBody>
      </p:sp>
      <p:sp>
        <p:nvSpPr>
          <p:cNvPr id="4" name="CuadroTexto 3"/>
          <p:cNvSpPr txBox="1"/>
          <p:nvPr/>
        </p:nvSpPr>
        <p:spPr>
          <a:xfrm>
            <a:off x="988854" y="4880610"/>
            <a:ext cx="3779520" cy="369332"/>
          </a:xfrm>
          <a:prstGeom prst="rect">
            <a:avLst/>
          </a:prstGeom>
          <a:noFill/>
        </p:spPr>
        <p:txBody>
          <a:bodyPr wrap="square" rtlCol="0">
            <a:spAutoFit/>
          </a:bodyPr>
          <a:lstStyle/>
          <a:p>
            <a:r>
              <a:rPr lang="es-EC" dirty="0" smtClean="0">
                <a:solidFill>
                  <a:schemeClr val="accent2">
                    <a:lumMod val="60000"/>
                    <a:lumOff val="40000"/>
                  </a:schemeClr>
                </a:solidFill>
              </a:rPr>
              <a:t>PhD Alfredo Rebollar Morote (Cuba)</a:t>
            </a:r>
          </a:p>
        </p:txBody>
      </p:sp>
      <p:pic>
        <p:nvPicPr>
          <p:cNvPr id="5" name="Picture 2" descr="https://encrypted-tbn2.gstatic.com/images?q=tbn:ANd9GcT2aBpt6EhmkwJwzTrZ_5eLHL4DxW-giaKWSNj2_Tsi9clJzYFP">
            <a:hlinkClick r:id="rId2" action="ppaction://hlinksldjump"/>
          </p:cNvPr>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631128" y="6155338"/>
            <a:ext cx="722672" cy="541306"/>
          </a:xfrm>
          <a:prstGeom prst="rect">
            <a:avLst/>
          </a:prstGeom>
          <a:noFill/>
          <a:extLst>
            <a:ext uri="{909E8E84-426E-40DD-AFC4-6F175D3DCCD1}">
              <a14:hiddenFill xmlns:a14="http://schemas.microsoft.com/office/drawing/2010/main">
                <a:solidFill>
                  <a:srgbClr val="FFFFFF"/>
                </a:solidFill>
              </a14:hiddenFill>
            </a:ext>
          </a:extLst>
        </p:spPr>
      </p:pic>
      <p:sp>
        <p:nvSpPr>
          <p:cNvPr id="6" name="1 CuadroTexto">
            <a:hlinkClick r:id="" action="ppaction://hlinkshowjump?jump=endshow"/>
          </p:cNvPr>
          <p:cNvSpPr txBox="1"/>
          <p:nvPr/>
        </p:nvSpPr>
        <p:spPr>
          <a:xfrm>
            <a:off x="11219967" y="6282393"/>
            <a:ext cx="720069"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Atrás</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2050" name="Picture 2" descr="http://www.pedagogia.edu.ec/images/perfiles/rebollar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2742" y="1690688"/>
            <a:ext cx="2210435" cy="307004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 name="Imagen 6"/>
          <p:cNvPicPr>
            <a:picLocks noChangeAspect="1"/>
          </p:cNvPicPr>
          <p:nvPr/>
        </p:nvPicPr>
        <p:blipFill>
          <a:blip r:embed="rId6"/>
          <a:stretch>
            <a:fillRect/>
          </a:stretch>
        </p:blipFill>
        <p:spPr>
          <a:xfrm>
            <a:off x="10874150" y="71979"/>
            <a:ext cx="1140051" cy="1133954"/>
          </a:xfrm>
          <a:prstGeom prst="rect">
            <a:avLst/>
          </a:prstGeom>
        </p:spPr>
      </p:pic>
    </p:spTree>
    <p:extLst>
      <p:ext uri="{BB962C8B-B14F-4D97-AF65-F5344CB8AC3E}">
        <p14:creationId xmlns:p14="http://schemas.microsoft.com/office/powerpoint/2010/main" val="2612055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6"/>
            <a:ext cx="8752367" cy="1174750"/>
          </a:xfrm>
        </p:spPr>
        <p:txBody>
          <a:bodyPr>
            <a:normAutofit fontScale="90000"/>
          </a:bodyPr>
          <a:lstStyle/>
          <a:p>
            <a:r>
              <a:rPr lang="es-EC" sz="3100" b="1" dirty="0">
                <a:solidFill>
                  <a:schemeClr val="accent2">
                    <a:lumMod val="60000"/>
                    <a:lumOff val="40000"/>
                  </a:schemeClr>
                </a:solidFill>
              </a:rPr>
              <a:t>La formación profesional desde una concepción de integración docencia – investigación – producción para </a:t>
            </a:r>
            <a:r>
              <a:rPr lang="es-EC" sz="3100" b="1" dirty="0" smtClean="0">
                <a:solidFill>
                  <a:schemeClr val="accent2">
                    <a:lumMod val="60000"/>
                    <a:lumOff val="40000"/>
                  </a:schemeClr>
                </a:solidFill>
              </a:rPr>
              <a:t/>
            </a:r>
            <a:br>
              <a:rPr lang="es-EC" sz="3100" b="1" dirty="0" smtClean="0">
                <a:solidFill>
                  <a:schemeClr val="accent2">
                    <a:lumMod val="60000"/>
                    <a:lumOff val="40000"/>
                  </a:schemeClr>
                </a:solidFill>
              </a:rPr>
            </a:br>
            <a:r>
              <a:rPr lang="es-EC" sz="3100" b="1" dirty="0" smtClean="0">
                <a:solidFill>
                  <a:schemeClr val="accent2">
                    <a:lumMod val="60000"/>
                    <a:lumOff val="40000"/>
                  </a:schemeClr>
                </a:solidFill>
              </a:rPr>
              <a:t>un </a:t>
            </a:r>
            <a:r>
              <a:rPr lang="es-EC" sz="3100" b="1" dirty="0">
                <a:solidFill>
                  <a:schemeClr val="accent2">
                    <a:lumMod val="60000"/>
                    <a:lumOff val="40000"/>
                  </a:schemeClr>
                </a:solidFill>
              </a:rPr>
              <a:t>desarrollo económico y humano sostenible.</a:t>
            </a:r>
            <a:r>
              <a:rPr lang="es-EC" b="1" dirty="0"/>
              <a:t/>
            </a:r>
            <a:br>
              <a:rPr lang="es-EC" b="1" dirty="0"/>
            </a:br>
            <a:endParaRPr lang="es-EC" dirty="0"/>
          </a:p>
        </p:txBody>
      </p:sp>
      <p:sp>
        <p:nvSpPr>
          <p:cNvPr id="3" name="Marcador de contenido 2"/>
          <p:cNvSpPr>
            <a:spLocks noGrp="1"/>
          </p:cNvSpPr>
          <p:nvPr>
            <p:ph idx="1"/>
          </p:nvPr>
        </p:nvSpPr>
        <p:spPr>
          <a:xfrm>
            <a:off x="5989320" y="1825625"/>
            <a:ext cx="5364480" cy="4351338"/>
          </a:xfrm>
        </p:spPr>
        <p:txBody>
          <a:bodyPr>
            <a:normAutofit/>
          </a:bodyPr>
          <a:lstStyle/>
          <a:p>
            <a:r>
              <a:rPr lang="es-EC" dirty="0" smtClean="0">
                <a:latin typeface="+mj-lt"/>
              </a:rPr>
              <a:t>Licenciado en Educación, Especialidad Agronomía, </a:t>
            </a:r>
            <a:r>
              <a:rPr lang="es-EC" dirty="0" err="1" smtClean="0">
                <a:latin typeface="+mj-lt"/>
              </a:rPr>
              <a:t>MSc</a:t>
            </a:r>
            <a:r>
              <a:rPr lang="es-EC" dirty="0" smtClean="0">
                <a:latin typeface="+mj-lt"/>
              </a:rPr>
              <a:t> en Pedagogía Profesional y Doctor en Ciencias Pedagógicas. Actualmente se desempeña como Vicerrector de Formación del Profesional en la Universidad de Ciencias Pedagógicas” Frank País García”, de Santiago de Cuba.</a:t>
            </a:r>
          </a:p>
          <a:p>
            <a:r>
              <a:rPr lang="es-EC" dirty="0" smtClean="0">
                <a:latin typeface="+mj-lt"/>
              </a:rPr>
              <a:t>ramong@ucp.sc.rimed.cu</a:t>
            </a:r>
            <a:endParaRPr lang="es-EC" dirty="0">
              <a:latin typeface="+mj-lt"/>
            </a:endParaRPr>
          </a:p>
        </p:txBody>
      </p:sp>
      <p:sp>
        <p:nvSpPr>
          <p:cNvPr id="5" name="CuadroTexto 4"/>
          <p:cNvSpPr txBox="1"/>
          <p:nvPr/>
        </p:nvSpPr>
        <p:spPr>
          <a:xfrm>
            <a:off x="1022655" y="5154930"/>
            <a:ext cx="3954780" cy="646331"/>
          </a:xfrm>
          <a:prstGeom prst="rect">
            <a:avLst/>
          </a:prstGeom>
          <a:noFill/>
        </p:spPr>
        <p:txBody>
          <a:bodyPr wrap="square" rtlCol="0">
            <a:spAutoFit/>
          </a:bodyPr>
          <a:lstStyle/>
          <a:p>
            <a:r>
              <a:rPr lang="es-EC" dirty="0" smtClean="0">
                <a:solidFill>
                  <a:schemeClr val="accent2">
                    <a:lumMod val="60000"/>
                    <a:lumOff val="40000"/>
                  </a:schemeClr>
                </a:solidFill>
              </a:rPr>
              <a:t>PhD Ramón Guzmán Hernández (Cuba)</a:t>
            </a:r>
          </a:p>
          <a:p>
            <a:endParaRPr lang="es-EC" dirty="0"/>
          </a:p>
        </p:txBody>
      </p:sp>
      <p:pic>
        <p:nvPicPr>
          <p:cNvPr id="4100" name="Picture 4" descr="http://www.pedagogia.edu.ec/images/perfiles/ramong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4365" y="1825625"/>
            <a:ext cx="2191360" cy="304355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0" name="Picture 2" descr="https://encrypted-tbn2.gstatic.com/images?q=tbn:ANd9GcT2aBpt6EhmkwJwzTrZ_5eLHL4DxW-giaKWSNj2_Tsi9clJzYFP">
            <a:hlinkClick r:id="rId3" action="ppaction://hlinksldjump"/>
          </p:cNvPr>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631128" y="6155338"/>
            <a:ext cx="722672" cy="541306"/>
          </a:xfrm>
          <a:prstGeom prst="rect">
            <a:avLst/>
          </a:prstGeom>
          <a:noFill/>
          <a:extLst>
            <a:ext uri="{909E8E84-426E-40DD-AFC4-6F175D3DCCD1}">
              <a14:hiddenFill xmlns:a14="http://schemas.microsoft.com/office/drawing/2010/main">
                <a:solidFill>
                  <a:srgbClr val="FFFFFF"/>
                </a:solidFill>
              </a14:hiddenFill>
            </a:ext>
          </a:extLst>
        </p:spPr>
      </p:pic>
      <p:sp>
        <p:nvSpPr>
          <p:cNvPr id="11" name="1 CuadroTexto">
            <a:hlinkClick r:id="" action="ppaction://hlinkshowjump?jump=endshow"/>
          </p:cNvPr>
          <p:cNvSpPr txBox="1"/>
          <p:nvPr/>
        </p:nvSpPr>
        <p:spPr>
          <a:xfrm>
            <a:off x="11219967" y="6282393"/>
            <a:ext cx="720069" cy="523220"/>
          </a:xfrm>
          <a:prstGeom prst="rect">
            <a:avLst/>
          </a:prstGeom>
          <a:noFill/>
        </p:spPr>
        <p:txBody>
          <a:bodyPr wrap="none" rtlCol="0">
            <a:spAutoFit/>
            <a:scene3d>
              <a:camera prst="obliqueBottomLeft"/>
              <a:lightRig rig="threePt" dir="t"/>
            </a:scene3d>
          </a:bodyPr>
          <a:lstStyle/>
          <a:p>
            <a:r>
              <a:rPr lang="es-EC" sz="2800" b="1" dirty="0">
                <a:solidFill>
                  <a:schemeClr val="accent2">
                    <a:lumMod val="60000"/>
                    <a:lumOff val="40000"/>
                  </a:schemeClr>
                </a:solidFill>
                <a:latin typeface="Arabic Typesetting" pitchFamily="66" charset="-78"/>
                <a:cs typeface="Arabic Typesetting" pitchFamily="66" charset="-78"/>
              </a:rPr>
              <a:t>Atrás</a:t>
            </a:r>
          </a:p>
        </p:txBody>
      </p:sp>
      <p:pic>
        <p:nvPicPr>
          <p:cNvPr id="4" name="Imagen 3"/>
          <p:cNvPicPr>
            <a:picLocks noChangeAspect="1"/>
          </p:cNvPicPr>
          <p:nvPr/>
        </p:nvPicPr>
        <p:blipFill>
          <a:blip r:embed="rId6"/>
          <a:stretch>
            <a:fillRect/>
          </a:stretch>
        </p:blipFill>
        <p:spPr>
          <a:xfrm>
            <a:off x="10716629" y="86929"/>
            <a:ext cx="1140051" cy="1133954"/>
          </a:xfrm>
          <a:prstGeom prst="rect">
            <a:avLst/>
          </a:prstGeom>
        </p:spPr>
      </p:pic>
    </p:spTree>
    <p:extLst>
      <p:ext uri="{BB962C8B-B14F-4D97-AF65-F5344CB8AC3E}">
        <p14:creationId xmlns:p14="http://schemas.microsoft.com/office/powerpoint/2010/main" val="2260469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C" sz="4000" b="1" dirty="0">
                <a:solidFill>
                  <a:schemeClr val="accent2">
                    <a:lumMod val="60000"/>
                    <a:lumOff val="40000"/>
                  </a:schemeClr>
                </a:solidFill>
              </a:rPr>
              <a:t>Atención a la diversidad educativa: Un reto para la formación integral de la personalidad del estudiante.</a:t>
            </a:r>
            <a:r>
              <a:rPr lang="es-EC" b="1" dirty="0"/>
              <a:t/>
            </a:r>
            <a:br>
              <a:rPr lang="es-EC" b="1" dirty="0"/>
            </a:br>
            <a:endParaRPr lang="es-EC" dirty="0"/>
          </a:p>
        </p:txBody>
      </p:sp>
      <p:sp>
        <p:nvSpPr>
          <p:cNvPr id="3" name="Marcador de contenido 2"/>
          <p:cNvSpPr>
            <a:spLocks noGrp="1"/>
          </p:cNvSpPr>
          <p:nvPr>
            <p:ph idx="1"/>
          </p:nvPr>
        </p:nvSpPr>
        <p:spPr>
          <a:xfrm>
            <a:off x="5726430" y="1825625"/>
            <a:ext cx="5627370" cy="4351338"/>
          </a:xfrm>
        </p:spPr>
        <p:txBody>
          <a:bodyPr>
            <a:normAutofit fontScale="92500" lnSpcReduction="20000"/>
          </a:bodyPr>
          <a:lstStyle/>
          <a:p>
            <a:r>
              <a:rPr lang="es-EC" dirty="0" smtClean="0">
                <a:latin typeface="+mj-lt"/>
              </a:rPr>
              <a:t>Profesora Titular de la Universidad de Ciencias Pedagógicas de Santiago de Cuba. Licenciada en Psicología y Pedagogía, Master en Desarrollo Cultural Comunitario y Doctora en Ciencias Pedagógicas. Ha dirigido múltiples proyectos de Investigación e innumerables tesis de doctorado y maestría sobre diversas temáticas destacándose dentro de las mismas las temáticas de la Atención a la Diversidad, Creatividad, Educación de la autoestima y Formación docente.</a:t>
            </a:r>
          </a:p>
          <a:p>
            <a:r>
              <a:rPr lang="es-EC" dirty="0" smtClean="0">
                <a:latin typeface="+mj-lt"/>
              </a:rPr>
              <a:t>reginavm@ucp.sc.rimed.cu</a:t>
            </a:r>
            <a:endParaRPr lang="es-EC" dirty="0">
              <a:latin typeface="+mj-lt"/>
            </a:endParaRPr>
          </a:p>
        </p:txBody>
      </p:sp>
      <p:sp>
        <p:nvSpPr>
          <p:cNvPr id="4" name="CuadroTexto 3"/>
          <p:cNvSpPr txBox="1"/>
          <p:nvPr/>
        </p:nvSpPr>
        <p:spPr>
          <a:xfrm>
            <a:off x="1040130" y="5074920"/>
            <a:ext cx="3566160" cy="646331"/>
          </a:xfrm>
          <a:prstGeom prst="rect">
            <a:avLst/>
          </a:prstGeom>
          <a:noFill/>
        </p:spPr>
        <p:txBody>
          <a:bodyPr wrap="square" rtlCol="0">
            <a:spAutoFit/>
          </a:bodyPr>
          <a:lstStyle/>
          <a:p>
            <a:r>
              <a:rPr lang="es-EC" dirty="0" smtClean="0">
                <a:solidFill>
                  <a:schemeClr val="accent2">
                    <a:lumMod val="60000"/>
                    <a:lumOff val="40000"/>
                  </a:schemeClr>
                </a:solidFill>
              </a:rPr>
              <a:t>PhD Regina Venet Muñoz (Cuba)</a:t>
            </a:r>
          </a:p>
          <a:p>
            <a:endParaRPr lang="es-EC" dirty="0"/>
          </a:p>
        </p:txBody>
      </p:sp>
      <p:pic>
        <p:nvPicPr>
          <p:cNvPr id="5122" name="Picture 2" descr="http://www.pedagogia.edu.ec/images/perfiles/regina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195" y="1825625"/>
            <a:ext cx="2274095" cy="303212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7" name="1 CuadroTexto">
            <a:hlinkClick r:id="" action="ppaction://hlinkshowjump?jump=endshow"/>
          </p:cNvPr>
          <p:cNvSpPr txBox="1"/>
          <p:nvPr/>
        </p:nvSpPr>
        <p:spPr>
          <a:xfrm>
            <a:off x="11219967" y="6282393"/>
            <a:ext cx="720069" cy="523220"/>
          </a:xfrm>
          <a:prstGeom prst="rect">
            <a:avLst/>
          </a:prstGeom>
          <a:noFill/>
        </p:spPr>
        <p:txBody>
          <a:bodyPr wrap="none" rtlCol="0">
            <a:spAutoFit/>
            <a:scene3d>
              <a:camera prst="obliqueBottomLeft"/>
              <a:lightRig rig="threePt" dir="t"/>
            </a:scene3d>
          </a:bodyPr>
          <a:lstStyle/>
          <a:p>
            <a:r>
              <a:rPr lang="es-EC" sz="2800" b="1" dirty="0">
                <a:solidFill>
                  <a:schemeClr val="accent2">
                    <a:lumMod val="60000"/>
                    <a:lumOff val="40000"/>
                  </a:schemeClr>
                </a:solidFill>
                <a:latin typeface="Arabic Typesetting" pitchFamily="66" charset="-78"/>
                <a:cs typeface="Arabic Typesetting" pitchFamily="66" charset="-78"/>
              </a:rPr>
              <a:t>Atrás</a:t>
            </a:r>
          </a:p>
        </p:txBody>
      </p:sp>
      <p:pic>
        <p:nvPicPr>
          <p:cNvPr id="8" name="Picture 2" descr="https://encrypted-tbn2.gstatic.com/images?q=tbn:ANd9GcT2aBpt6EhmkwJwzTrZ_5eLHL4DxW-giaKWSNj2_Tsi9clJzYFP">
            <a:hlinkClick r:id="rId3" action="ppaction://hlinksldjump"/>
          </p:cNvPr>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631128" y="6155338"/>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p:cNvPicPr>
            <a:picLocks noChangeAspect="1"/>
          </p:cNvPicPr>
          <p:nvPr/>
        </p:nvPicPr>
        <p:blipFill>
          <a:blip r:embed="rId6"/>
          <a:stretch>
            <a:fillRect/>
          </a:stretch>
        </p:blipFill>
        <p:spPr>
          <a:xfrm>
            <a:off x="10783774" y="171990"/>
            <a:ext cx="1140051" cy="1133954"/>
          </a:xfrm>
          <a:prstGeom prst="rect">
            <a:avLst/>
          </a:prstGeom>
        </p:spPr>
      </p:pic>
    </p:spTree>
    <p:extLst>
      <p:ext uri="{BB962C8B-B14F-4D97-AF65-F5344CB8AC3E}">
        <p14:creationId xmlns:p14="http://schemas.microsoft.com/office/powerpoint/2010/main" val="1430276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C" sz="4000" b="1" dirty="0">
                <a:solidFill>
                  <a:schemeClr val="accent2">
                    <a:lumMod val="60000"/>
                    <a:lumOff val="40000"/>
                  </a:schemeClr>
                </a:solidFill>
              </a:rPr>
              <a:t>La evaluación formativa: Un imperativo para el logro de un proceso de enseñanza – aprendizaje desarrollador.</a:t>
            </a:r>
            <a:r>
              <a:rPr lang="es-EC" b="1" dirty="0"/>
              <a:t/>
            </a:r>
            <a:br>
              <a:rPr lang="es-EC" b="1" dirty="0"/>
            </a:br>
            <a:endParaRPr lang="es-EC" dirty="0"/>
          </a:p>
        </p:txBody>
      </p:sp>
      <p:sp>
        <p:nvSpPr>
          <p:cNvPr id="3" name="Marcador de contenido 2"/>
          <p:cNvSpPr>
            <a:spLocks noGrp="1"/>
          </p:cNvSpPr>
          <p:nvPr>
            <p:ph idx="1"/>
          </p:nvPr>
        </p:nvSpPr>
        <p:spPr>
          <a:xfrm>
            <a:off x="5680710" y="1825625"/>
            <a:ext cx="5673090" cy="4351338"/>
          </a:xfrm>
        </p:spPr>
        <p:txBody>
          <a:bodyPr>
            <a:normAutofit/>
          </a:bodyPr>
          <a:lstStyle/>
          <a:p>
            <a:r>
              <a:rPr lang="es-EC" dirty="0" smtClean="0">
                <a:latin typeface="+mj-lt"/>
              </a:rPr>
              <a:t>Licenciado en Educación primaria, Especialista en Pedagogía – Psicología, Doctor en Ciencias Pedagógicas. Es profesor Titular en la Universidad de Ciencias Pedagógicas “Frank País García” de Santiago de Cuba y Jefe del departamento de Formación Pedagógica General.</a:t>
            </a:r>
          </a:p>
          <a:p>
            <a:r>
              <a:rPr lang="es-EC" dirty="0" smtClean="0">
                <a:latin typeface="+mj-lt"/>
              </a:rPr>
              <a:t>rogermisaac@gmail.com</a:t>
            </a:r>
            <a:endParaRPr lang="es-EC" dirty="0">
              <a:latin typeface="+mj-lt"/>
            </a:endParaRPr>
          </a:p>
        </p:txBody>
      </p:sp>
      <p:sp>
        <p:nvSpPr>
          <p:cNvPr id="4" name="CuadroTexto 3"/>
          <p:cNvSpPr txBox="1"/>
          <p:nvPr/>
        </p:nvSpPr>
        <p:spPr>
          <a:xfrm>
            <a:off x="1188720" y="5143500"/>
            <a:ext cx="3520440" cy="369332"/>
          </a:xfrm>
          <a:prstGeom prst="rect">
            <a:avLst/>
          </a:prstGeom>
          <a:noFill/>
        </p:spPr>
        <p:txBody>
          <a:bodyPr wrap="square" rtlCol="0">
            <a:spAutoFit/>
          </a:bodyPr>
          <a:lstStyle/>
          <a:p>
            <a:r>
              <a:rPr lang="es-EC" dirty="0" smtClean="0">
                <a:solidFill>
                  <a:schemeClr val="accent2">
                    <a:lumMod val="60000"/>
                    <a:lumOff val="40000"/>
                  </a:schemeClr>
                </a:solidFill>
              </a:rPr>
              <a:t>PhD Roger Martínez Isaac (Cuba)</a:t>
            </a:r>
          </a:p>
        </p:txBody>
      </p:sp>
      <p:pic>
        <p:nvPicPr>
          <p:cNvPr id="6146" name="Picture 2" descr="http://www.pedagogia.edu.ec/images/perfiles/roger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830" y="1825625"/>
            <a:ext cx="2257197" cy="313499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7" name="1 CuadroTexto">
            <a:hlinkClick r:id="" action="ppaction://hlinkshowjump?jump=endshow"/>
          </p:cNvPr>
          <p:cNvSpPr txBox="1"/>
          <p:nvPr/>
        </p:nvSpPr>
        <p:spPr>
          <a:xfrm>
            <a:off x="11219967" y="6282393"/>
            <a:ext cx="720069" cy="523220"/>
          </a:xfrm>
          <a:prstGeom prst="rect">
            <a:avLst/>
          </a:prstGeom>
          <a:noFill/>
        </p:spPr>
        <p:txBody>
          <a:bodyPr wrap="none" rtlCol="0">
            <a:spAutoFit/>
            <a:scene3d>
              <a:camera prst="obliqueBottomLeft"/>
              <a:lightRig rig="threePt" dir="t"/>
            </a:scene3d>
          </a:bodyPr>
          <a:lstStyle/>
          <a:p>
            <a:r>
              <a:rPr lang="es-EC" sz="2800" b="1" dirty="0">
                <a:solidFill>
                  <a:schemeClr val="accent2">
                    <a:lumMod val="60000"/>
                    <a:lumOff val="40000"/>
                  </a:schemeClr>
                </a:solidFill>
                <a:latin typeface="Arabic Typesetting" pitchFamily="66" charset="-78"/>
                <a:cs typeface="Arabic Typesetting" pitchFamily="66" charset="-78"/>
              </a:rPr>
              <a:t>Atrás</a:t>
            </a:r>
          </a:p>
        </p:txBody>
      </p:sp>
      <p:pic>
        <p:nvPicPr>
          <p:cNvPr id="8" name="Picture 2" descr="https://encrypted-tbn2.gstatic.com/images?q=tbn:ANd9GcT2aBpt6EhmkwJwzTrZ_5eLHL4DxW-giaKWSNj2_Tsi9clJzYFP">
            <a:hlinkClick r:id="rId3" action="ppaction://hlinksldjump"/>
          </p:cNvPr>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631128" y="6155338"/>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p:cNvPicPr>
            <a:picLocks noChangeAspect="1"/>
          </p:cNvPicPr>
          <p:nvPr/>
        </p:nvPicPr>
        <p:blipFill>
          <a:blip r:embed="rId6"/>
          <a:stretch>
            <a:fillRect/>
          </a:stretch>
        </p:blipFill>
        <p:spPr>
          <a:xfrm>
            <a:off x="10968297" y="71979"/>
            <a:ext cx="1140051" cy="1133954"/>
          </a:xfrm>
          <a:prstGeom prst="rect">
            <a:avLst/>
          </a:prstGeom>
        </p:spPr>
      </p:pic>
    </p:spTree>
    <p:extLst>
      <p:ext uri="{BB962C8B-B14F-4D97-AF65-F5344CB8AC3E}">
        <p14:creationId xmlns:p14="http://schemas.microsoft.com/office/powerpoint/2010/main" val="41081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C" sz="4000" b="1" dirty="0">
                <a:solidFill>
                  <a:schemeClr val="accent2">
                    <a:lumMod val="60000"/>
                    <a:lumOff val="40000"/>
                  </a:schemeClr>
                </a:solidFill>
              </a:rPr>
              <a:t>La apropiación de la cultura general integral: una necesidad en la formación de los profesionales.</a:t>
            </a:r>
            <a:r>
              <a:rPr lang="es-EC" b="1" dirty="0"/>
              <a:t/>
            </a:r>
            <a:br>
              <a:rPr lang="es-EC" b="1" dirty="0"/>
            </a:br>
            <a:endParaRPr lang="es-EC" dirty="0"/>
          </a:p>
        </p:txBody>
      </p:sp>
      <p:sp>
        <p:nvSpPr>
          <p:cNvPr id="3" name="Marcador de contenido 2"/>
          <p:cNvSpPr>
            <a:spLocks noGrp="1"/>
          </p:cNvSpPr>
          <p:nvPr>
            <p:ph idx="1"/>
          </p:nvPr>
        </p:nvSpPr>
        <p:spPr>
          <a:xfrm>
            <a:off x="5989320" y="1825625"/>
            <a:ext cx="5364480" cy="4351338"/>
          </a:xfrm>
        </p:spPr>
        <p:txBody>
          <a:bodyPr>
            <a:normAutofit lnSpcReduction="10000"/>
          </a:bodyPr>
          <a:lstStyle/>
          <a:p>
            <a:r>
              <a:rPr lang="es-EC" dirty="0" smtClean="0"/>
              <a:t>Profesora Titular, </a:t>
            </a:r>
            <a:r>
              <a:rPr lang="es-EC" dirty="0" err="1" smtClean="0"/>
              <a:t>Defectóloga</a:t>
            </a:r>
            <a:r>
              <a:rPr lang="es-EC" dirty="0" smtClean="0"/>
              <a:t>, Logopeda, Licenciada en Educación Primaria, Master en Ciencias de la Educación, mención Dirección Científica, Doctora en Ciencias de la Educación y Especialista de Postgrado en Docencia Psicopedagógica. Ha impartido postgrados en Cuba, Venezuela y Ecuador.</a:t>
            </a:r>
          </a:p>
          <a:p>
            <a:r>
              <a:rPr lang="es-EC" dirty="0"/>
              <a:t>rosanajaime2014@gmail.com</a:t>
            </a:r>
          </a:p>
        </p:txBody>
      </p:sp>
      <p:sp>
        <p:nvSpPr>
          <p:cNvPr id="4" name="CuadroTexto 3"/>
          <p:cNvSpPr txBox="1"/>
          <p:nvPr/>
        </p:nvSpPr>
        <p:spPr>
          <a:xfrm>
            <a:off x="1365198" y="5440680"/>
            <a:ext cx="3417570" cy="369332"/>
          </a:xfrm>
          <a:prstGeom prst="rect">
            <a:avLst/>
          </a:prstGeom>
          <a:noFill/>
        </p:spPr>
        <p:txBody>
          <a:bodyPr wrap="square" rtlCol="0">
            <a:spAutoFit/>
          </a:bodyPr>
          <a:lstStyle/>
          <a:p>
            <a:r>
              <a:rPr lang="es-EC" dirty="0" smtClean="0">
                <a:solidFill>
                  <a:schemeClr val="accent2">
                    <a:lumMod val="60000"/>
                    <a:lumOff val="40000"/>
                  </a:schemeClr>
                </a:solidFill>
              </a:rPr>
              <a:t>PhD Rosa Ana Jaime Ojea (Cuba)</a:t>
            </a:r>
          </a:p>
        </p:txBody>
      </p:sp>
      <p:pic>
        <p:nvPicPr>
          <p:cNvPr id="7170" name="Picture 2" descr="http://www.pedagogia.edu.ec/images/perfiles/rosaana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7136" y="1825625"/>
            <a:ext cx="2273655" cy="339788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7" name="1 CuadroTexto">
            <a:hlinkClick r:id="" action="ppaction://hlinkshowjump?jump=endshow"/>
          </p:cNvPr>
          <p:cNvSpPr txBox="1"/>
          <p:nvPr/>
        </p:nvSpPr>
        <p:spPr>
          <a:xfrm>
            <a:off x="11219967" y="6282393"/>
            <a:ext cx="720069" cy="523220"/>
          </a:xfrm>
          <a:prstGeom prst="rect">
            <a:avLst/>
          </a:prstGeom>
          <a:noFill/>
        </p:spPr>
        <p:txBody>
          <a:bodyPr wrap="none" rtlCol="0">
            <a:spAutoFit/>
            <a:scene3d>
              <a:camera prst="obliqueBottomLeft"/>
              <a:lightRig rig="threePt" dir="t"/>
            </a:scene3d>
          </a:bodyPr>
          <a:lstStyle/>
          <a:p>
            <a:r>
              <a:rPr lang="es-EC" sz="2800" b="1" dirty="0">
                <a:solidFill>
                  <a:schemeClr val="accent2">
                    <a:lumMod val="60000"/>
                    <a:lumOff val="40000"/>
                  </a:schemeClr>
                </a:solidFill>
                <a:latin typeface="Arabic Typesetting" pitchFamily="66" charset="-78"/>
                <a:cs typeface="Arabic Typesetting" pitchFamily="66" charset="-78"/>
              </a:rPr>
              <a:t>Atrás</a:t>
            </a:r>
          </a:p>
        </p:txBody>
      </p:sp>
      <p:pic>
        <p:nvPicPr>
          <p:cNvPr id="8" name="Picture 2" descr="https://encrypted-tbn2.gstatic.com/images?q=tbn:ANd9GcT2aBpt6EhmkwJwzTrZ_5eLHL4DxW-giaKWSNj2_Tsi9clJzYFP">
            <a:hlinkClick r:id="rId3" action="ppaction://hlinksldjump"/>
          </p:cNvPr>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631128" y="6155338"/>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p:cNvPicPr>
            <a:picLocks noChangeAspect="1"/>
          </p:cNvPicPr>
          <p:nvPr/>
        </p:nvPicPr>
        <p:blipFill>
          <a:blip r:embed="rId6"/>
          <a:stretch>
            <a:fillRect/>
          </a:stretch>
        </p:blipFill>
        <p:spPr>
          <a:xfrm>
            <a:off x="10968297" y="71979"/>
            <a:ext cx="1140051" cy="1133954"/>
          </a:xfrm>
          <a:prstGeom prst="rect">
            <a:avLst/>
          </a:prstGeom>
        </p:spPr>
      </p:pic>
    </p:spTree>
    <p:extLst>
      <p:ext uri="{BB962C8B-B14F-4D97-AF65-F5344CB8AC3E}">
        <p14:creationId xmlns:p14="http://schemas.microsoft.com/office/powerpoint/2010/main" val="2522019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5755" y="659304"/>
            <a:ext cx="3147629" cy="312335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4301" y="5356423"/>
            <a:ext cx="1923506" cy="1113178"/>
          </a:xfrm>
          <a:prstGeom prst="rect">
            <a:avLst/>
          </a:prstGeom>
        </p:spPr>
      </p:pic>
      <p:pic>
        <p:nvPicPr>
          <p:cNvPr id="5" name="Imagen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2983" y="5484239"/>
            <a:ext cx="1373761" cy="1373761"/>
          </a:xfrm>
          <a:prstGeom prst="rect">
            <a:avLst/>
          </a:prstGeom>
        </p:spPr>
      </p:pic>
      <p:pic>
        <p:nvPicPr>
          <p:cNvPr id="7" name="Imagen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7283" y="5396344"/>
            <a:ext cx="2939303" cy="1394924"/>
          </a:xfrm>
          <a:prstGeom prst="rect">
            <a:avLst/>
          </a:prstGeom>
        </p:spPr>
      </p:pic>
      <p:pic>
        <p:nvPicPr>
          <p:cNvPr id="8" name="Imagen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95974" y="5396344"/>
            <a:ext cx="1187009" cy="1187009"/>
          </a:xfrm>
          <a:prstGeom prst="rect">
            <a:avLst/>
          </a:prstGeom>
        </p:spPr>
      </p:pic>
      <p:pic>
        <p:nvPicPr>
          <p:cNvPr id="9" name="Imagen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99539" y="5396344"/>
            <a:ext cx="1115153" cy="1260950"/>
          </a:xfrm>
          <a:prstGeom prst="rect">
            <a:avLst/>
          </a:prstGeom>
        </p:spPr>
      </p:pic>
      <p:pic>
        <p:nvPicPr>
          <p:cNvPr id="10" name="Imagen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38842" y="5484239"/>
            <a:ext cx="2723201" cy="924324"/>
          </a:xfrm>
          <a:prstGeom prst="rect">
            <a:avLst/>
          </a:prstGeom>
        </p:spPr>
      </p:pic>
      <p:pic>
        <p:nvPicPr>
          <p:cNvPr id="11" name="Picture 6"/>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207659" y="249382"/>
            <a:ext cx="1111986" cy="112001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Imagen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10201" y="5396344"/>
            <a:ext cx="1260949" cy="1260949"/>
          </a:xfrm>
          <a:prstGeom prst="rect">
            <a:avLst/>
          </a:prstGeom>
        </p:spPr>
      </p:pic>
      <p:sp>
        <p:nvSpPr>
          <p:cNvPr id="13" name="CuadroTexto 12"/>
          <p:cNvSpPr txBox="1"/>
          <p:nvPr/>
        </p:nvSpPr>
        <p:spPr>
          <a:xfrm>
            <a:off x="3827577" y="4083889"/>
            <a:ext cx="5145730" cy="923330"/>
          </a:xfrm>
          <a:prstGeom prst="rect">
            <a:avLst/>
          </a:prstGeom>
          <a:noFill/>
        </p:spPr>
        <p:txBody>
          <a:bodyPr wrap="square" rtlCol="0">
            <a:spAutoFit/>
          </a:bodyPr>
          <a:lstStyle/>
          <a:p>
            <a:r>
              <a:rPr lang="es-EC" sz="5400" b="1" dirty="0">
                <a:ln w="17780" cmpd="sng">
                  <a:solidFill>
                    <a:schemeClr val="tx1"/>
                  </a:solidFill>
                  <a:prstDash val="solid"/>
                  <a:miter lim="800000"/>
                </a:ln>
                <a:solidFill>
                  <a:schemeClr val="bg1"/>
                </a:solidFill>
                <a:effectLst>
                  <a:outerShdw blurRad="55000" dist="50800" dir="5400000" algn="tl">
                    <a:srgbClr val="000000">
                      <a:alpha val="33000"/>
                    </a:srgbClr>
                  </a:outerShdw>
                </a:effectLst>
                <a:latin typeface="Andalus" panose="02020603050405020304" pitchFamily="18" charset="-78"/>
                <a:ea typeface="+mj-ea"/>
                <a:cs typeface="Andalus" panose="02020603050405020304" pitchFamily="18" charset="-78"/>
              </a:rPr>
              <a:t>CO-AUSPICIO</a:t>
            </a:r>
          </a:p>
        </p:txBody>
      </p:sp>
    </p:spTree>
    <p:extLst>
      <p:ext uri="{BB962C8B-B14F-4D97-AF65-F5344CB8AC3E}">
        <p14:creationId xmlns:p14="http://schemas.microsoft.com/office/powerpoint/2010/main" val="3196508184"/>
      </p:ext>
    </p:extLst>
  </p:cSld>
  <p:clrMapOvr>
    <a:masterClrMapping/>
  </p:clrMapOvr>
  <mc:AlternateContent xmlns:mc="http://schemas.openxmlformats.org/markup-compatibility/2006" xmlns:p14="http://schemas.microsoft.com/office/powerpoint/2010/main">
    <mc:Choice Requires="p14">
      <p:transition p14:dur="0" advClick="0" advTm="10000"/>
    </mc:Choice>
    <mc:Fallback xmlns="">
      <p:transition advClick="0" advTm="1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45"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300"/>
                                        <p:tgtEl>
                                          <p:spTgt spid="11"/>
                                        </p:tgtEl>
                                      </p:cBhvr>
                                    </p:animEffect>
                                    <p:anim calcmode="lin" valueType="num">
                                      <p:cBhvr>
                                        <p:cTn id="11" dur="1300" fill="hold"/>
                                        <p:tgtEl>
                                          <p:spTgt spid="11"/>
                                        </p:tgtEl>
                                        <p:attrNameLst>
                                          <p:attrName>ppt_w</p:attrName>
                                        </p:attrNameLst>
                                      </p:cBhvr>
                                      <p:tavLst>
                                        <p:tav tm="0" fmla="#ppt_w*sin(2.5*pi*$)">
                                          <p:val>
                                            <p:fltVal val="0"/>
                                          </p:val>
                                        </p:tav>
                                        <p:tav tm="100000">
                                          <p:val>
                                            <p:fltVal val="1"/>
                                          </p:val>
                                        </p:tav>
                                      </p:tavLst>
                                    </p:anim>
                                    <p:anim calcmode="lin" valueType="num">
                                      <p:cBhvr>
                                        <p:cTn id="12" dur="13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75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75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75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75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75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75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anim calcmode="lin" valueType="num">
                                      <p:cBhvr>
                                        <p:cTn id="45" dur="1000" fill="hold"/>
                                        <p:tgtEl>
                                          <p:spTgt spid="8"/>
                                        </p:tgtEl>
                                        <p:attrNameLst>
                                          <p:attrName>ppt_x</p:attrName>
                                        </p:attrNameLst>
                                      </p:cBhvr>
                                      <p:tavLst>
                                        <p:tav tm="0">
                                          <p:val>
                                            <p:strVal val="#ppt_x"/>
                                          </p:val>
                                        </p:tav>
                                        <p:tav tm="100000">
                                          <p:val>
                                            <p:strVal val="#ppt_x"/>
                                          </p:val>
                                        </p:tav>
                                      </p:tavLst>
                                    </p:anim>
                                    <p:anim calcmode="lin" valueType="num">
                                      <p:cBhvr>
                                        <p:cTn id="46" dur="1000" fill="hold"/>
                                        <p:tgtEl>
                                          <p:spTgt spid="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75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75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1000"/>
                                        <p:tgtEl>
                                          <p:spTgt spid="2"/>
                                        </p:tgtEl>
                                      </p:cBhvr>
                                    </p:animEffect>
                                    <p:anim calcmode="lin" valueType="num">
                                      <p:cBhvr>
                                        <p:cTn id="55" dur="1000" fill="hold"/>
                                        <p:tgtEl>
                                          <p:spTgt spid="2"/>
                                        </p:tgtEl>
                                        <p:attrNameLst>
                                          <p:attrName>ppt_x</p:attrName>
                                        </p:attrNameLst>
                                      </p:cBhvr>
                                      <p:tavLst>
                                        <p:tav tm="0">
                                          <p:val>
                                            <p:strVal val="#ppt_x"/>
                                          </p:val>
                                        </p:tav>
                                        <p:tav tm="100000">
                                          <p:val>
                                            <p:strVal val="#ppt_x"/>
                                          </p:val>
                                        </p:tav>
                                      </p:tavLst>
                                    </p:anim>
                                    <p:anim calcmode="lin" valueType="num">
                                      <p:cBhvr>
                                        <p:cTn id="5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C" sz="3600" b="1" smtClean="0">
                <a:solidFill>
                  <a:schemeClr val="accent2">
                    <a:lumMod val="60000"/>
                    <a:lumOff val="40000"/>
                  </a:schemeClr>
                </a:solidFill>
              </a:rPr>
              <a:t>El enfoque estratégico de la gestión universitaria.</a:t>
            </a:r>
            <a:endParaRPr lang="es-EC" sz="3600" dirty="0">
              <a:solidFill>
                <a:schemeClr val="accent2">
                  <a:lumMod val="60000"/>
                  <a:lumOff val="40000"/>
                </a:schemeClr>
              </a:solidFill>
            </a:endParaRPr>
          </a:p>
        </p:txBody>
      </p:sp>
      <p:sp>
        <p:nvSpPr>
          <p:cNvPr id="6" name="CuadroTexto 5"/>
          <p:cNvSpPr txBox="1"/>
          <p:nvPr/>
        </p:nvSpPr>
        <p:spPr>
          <a:xfrm>
            <a:off x="6275070" y="3771900"/>
            <a:ext cx="5314950" cy="2862322"/>
          </a:xfrm>
          <a:prstGeom prst="rect">
            <a:avLst/>
          </a:prstGeom>
          <a:noFill/>
        </p:spPr>
        <p:txBody>
          <a:bodyPr wrap="square" rtlCol="0">
            <a:spAutoFit/>
          </a:bodyPr>
          <a:lstStyle/>
          <a:p>
            <a:pPr algn="ctr"/>
            <a:r>
              <a:rPr lang="es-EC" dirty="0" smtClean="0">
                <a:solidFill>
                  <a:schemeClr val="accent2">
                    <a:lumMod val="60000"/>
                    <a:lumOff val="40000"/>
                  </a:schemeClr>
                </a:solidFill>
              </a:rPr>
              <a:t>Dra. Judith Galarza López (Cuba)</a:t>
            </a:r>
          </a:p>
          <a:p>
            <a:endParaRPr lang="es-EC" dirty="0" smtClean="0"/>
          </a:p>
          <a:p>
            <a:r>
              <a:rPr lang="es-EC" dirty="0" smtClean="0"/>
              <a:t>Doctora en Medicina del Instituto Superior de Ciencias Médicas de La Habana. Profesora Titular. Doctora en Ciencias de la Educación. Máster en Ciencias de la Educación Superior (Gestión Universitaria). Profesora de grado y posgrado en universidades cubanas y de otros países. Ha brindado asesorías en universidades cubanas y extranjeras.</a:t>
            </a:r>
          </a:p>
          <a:p>
            <a:r>
              <a:rPr lang="es-EC" dirty="0"/>
              <a:t>judit@cepes.uh.cu </a:t>
            </a:r>
          </a:p>
        </p:txBody>
      </p:sp>
      <p:pic>
        <p:nvPicPr>
          <p:cNvPr id="8196" name="Picture 4" descr="http://www.pedagogia.edu.ec/images/perfiles/jgalarza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2455" y="1588770"/>
            <a:ext cx="1440180" cy="200025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9" name="CuadroTexto 8"/>
          <p:cNvSpPr txBox="1"/>
          <p:nvPr/>
        </p:nvSpPr>
        <p:spPr>
          <a:xfrm>
            <a:off x="708660" y="3771900"/>
            <a:ext cx="5387340" cy="3139321"/>
          </a:xfrm>
          <a:prstGeom prst="rect">
            <a:avLst/>
          </a:prstGeom>
          <a:noFill/>
        </p:spPr>
        <p:txBody>
          <a:bodyPr wrap="square" rtlCol="0">
            <a:spAutoFit/>
          </a:bodyPr>
          <a:lstStyle/>
          <a:p>
            <a:pPr algn="ctr"/>
            <a:r>
              <a:rPr lang="es-EC" dirty="0" smtClean="0">
                <a:solidFill>
                  <a:schemeClr val="accent2">
                    <a:lumMod val="60000"/>
                    <a:lumOff val="40000"/>
                  </a:schemeClr>
                </a:solidFill>
              </a:rPr>
              <a:t>Dr. C. José Luis Almuiñas Rivero (Cuba)</a:t>
            </a:r>
          </a:p>
          <a:p>
            <a:endParaRPr lang="es-EC" dirty="0" smtClean="0"/>
          </a:p>
          <a:p>
            <a:r>
              <a:rPr lang="es-EC" dirty="0" smtClean="0"/>
              <a:t>Ingeniero Químico en la Universidad de La Habana. Profesor Titular. Doctor en Ciencias de la Educación. Máster en Ciencias de la Educación Superior (Gestión Universitaria). Jefe de varios proyectos de investigación. Profesor de postgrado en universidades cubanas y de otros países. Autor o coautor de varios libros, monografías y de más de 70 artículos en revistas nacionales y extranjeras.</a:t>
            </a:r>
          </a:p>
          <a:p>
            <a:r>
              <a:rPr lang="es-EC" dirty="0"/>
              <a:t>almu@cepes.uh.cu</a:t>
            </a:r>
          </a:p>
        </p:txBody>
      </p:sp>
      <p:pic>
        <p:nvPicPr>
          <p:cNvPr id="8198" name="Picture 6" descr="http://www.pedagogia.edu.ec/images/perfiles/jalmuina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0758" y="1588770"/>
            <a:ext cx="1463992" cy="203332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4" name="1 CuadroTexto">
            <a:hlinkClick r:id="" action="ppaction://hlinkshowjump?jump=endshow"/>
          </p:cNvPr>
          <p:cNvSpPr txBox="1"/>
          <p:nvPr/>
        </p:nvSpPr>
        <p:spPr>
          <a:xfrm>
            <a:off x="11219967" y="6282393"/>
            <a:ext cx="720069" cy="523220"/>
          </a:xfrm>
          <a:prstGeom prst="rect">
            <a:avLst/>
          </a:prstGeom>
          <a:noFill/>
        </p:spPr>
        <p:txBody>
          <a:bodyPr wrap="none" rtlCol="0">
            <a:spAutoFit/>
            <a:scene3d>
              <a:camera prst="obliqueBottomLeft"/>
              <a:lightRig rig="threePt" dir="t"/>
            </a:scene3d>
          </a:bodyPr>
          <a:lstStyle/>
          <a:p>
            <a:r>
              <a:rPr lang="es-EC" sz="2800" b="1" dirty="0">
                <a:solidFill>
                  <a:schemeClr val="accent2">
                    <a:lumMod val="60000"/>
                    <a:lumOff val="40000"/>
                  </a:schemeClr>
                </a:solidFill>
                <a:latin typeface="Arabic Typesetting" pitchFamily="66" charset="-78"/>
                <a:cs typeface="Arabic Typesetting" pitchFamily="66" charset="-78"/>
              </a:rPr>
              <a:t>Atrás</a:t>
            </a:r>
          </a:p>
        </p:txBody>
      </p:sp>
      <p:pic>
        <p:nvPicPr>
          <p:cNvPr id="15" name="Picture 2" descr="https://encrypted-tbn2.gstatic.com/images?q=tbn:ANd9GcT2aBpt6EhmkwJwzTrZ_5eLHL4DxW-giaKWSNj2_Tsi9clJzYFP">
            <a:hlinkClick r:id="rId4" action="ppaction://hlinksldjump"/>
          </p:cNvPr>
          <p:cNvPicPr>
            <a:picLocks noChangeAspect="1" noChangeArrowheads="1"/>
          </p:cNvPicPr>
          <p:nvPr/>
        </p:nvPicPr>
        <p:blipFill>
          <a:blip r:embed="rId5" cstate="print">
            <a:duotone>
              <a:prstClr val="black"/>
              <a:schemeClr val="accent3">
                <a:tint val="45000"/>
                <a:satMod val="400000"/>
              </a:schemeClr>
            </a:duotone>
            <a:extLst>
              <a:ext uri="{BEBA8EAE-BF5A-486C-A8C5-ECC9F3942E4B}">
                <a14:imgProps xmlns:a14="http://schemas.microsoft.com/office/drawing/2010/main">
                  <a14:imgLayer r:embed="rId6">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631128" y="6155338"/>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7"/>
          <a:stretch>
            <a:fillRect/>
          </a:stretch>
        </p:blipFill>
        <p:spPr>
          <a:xfrm>
            <a:off x="10863518" y="75453"/>
            <a:ext cx="1140051" cy="1133954"/>
          </a:xfrm>
          <a:prstGeom prst="rect">
            <a:avLst/>
          </a:prstGeom>
        </p:spPr>
      </p:pic>
    </p:spTree>
    <p:extLst>
      <p:ext uri="{BB962C8B-B14F-4D97-AF65-F5344CB8AC3E}">
        <p14:creationId xmlns:p14="http://schemas.microsoft.com/office/powerpoint/2010/main" val="2291082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6"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ircle(in)">
                                      <p:cBhvr>
                                        <p:cTn id="10" dur="2000"/>
                                        <p:tgtEl>
                                          <p:spTgt spid="15"/>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C" sz="4000" b="1" dirty="0">
                <a:solidFill>
                  <a:schemeClr val="accent2">
                    <a:lumMod val="60000"/>
                    <a:lumOff val="40000"/>
                  </a:schemeClr>
                </a:solidFill>
              </a:rPr>
              <a:t>Propuestas alternativas curriculares para la formación docente.</a:t>
            </a:r>
            <a:r>
              <a:rPr lang="es-EC" b="1" dirty="0"/>
              <a:t/>
            </a:r>
            <a:br>
              <a:rPr lang="es-EC" b="1" dirty="0"/>
            </a:br>
            <a:endParaRPr lang="es-EC" dirty="0"/>
          </a:p>
        </p:txBody>
      </p:sp>
      <p:sp>
        <p:nvSpPr>
          <p:cNvPr id="3" name="Marcador de contenido 2"/>
          <p:cNvSpPr>
            <a:spLocks noGrp="1"/>
          </p:cNvSpPr>
          <p:nvPr>
            <p:ph idx="1"/>
          </p:nvPr>
        </p:nvSpPr>
        <p:spPr>
          <a:xfrm>
            <a:off x="5497830" y="1783080"/>
            <a:ext cx="6035040" cy="4393883"/>
          </a:xfrm>
        </p:spPr>
        <p:txBody>
          <a:bodyPr>
            <a:normAutofit lnSpcReduction="10000"/>
          </a:bodyPr>
          <a:lstStyle/>
          <a:p>
            <a:r>
              <a:rPr lang="es-EC" dirty="0" smtClean="0">
                <a:latin typeface="+mj-lt"/>
              </a:rPr>
              <a:t>Licenciado en Ciencias Sociales con especialidad en Historia de la Universidad del Cauca, Licenciado en Filosofía de la Universidad del Cauca, Abogado de la Universidad del Atlántico, Magíster en Administración y Supervisión Educativa de la Universidad Externado de Colombia, Doctor en Ciencias de la Educación de la Universidad Pedagógica y Tecnológica de Colombia.</a:t>
            </a:r>
          </a:p>
          <a:p>
            <a:r>
              <a:rPr lang="es-EC" dirty="0" smtClean="0">
                <a:latin typeface="+mj-lt"/>
              </a:rPr>
              <a:t>rmora@unisimonbolivar.edu.co</a:t>
            </a:r>
            <a:endParaRPr lang="es-EC" dirty="0">
              <a:latin typeface="+mj-lt"/>
            </a:endParaRPr>
          </a:p>
        </p:txBody>
      </p:sp>
      <p:sp>
        <p:nvSpPr>
          <p:cNvPr id="4" name="CuadroTexto 3"/>
          <p:cNvSpPr txBox="1"/>
          <p:nvPr/>
        </p:nvSpPr>
        <p:spPr>
          <a:xfrm>
            <a:off x="1143000" y="4937760"/>
            <a:ext cx="3680460" cy="369332"/>
          </a:xfrm>
          <a:prstGeom prst="rect">
            <a:avLst/>
          </a:prstGeom>
          <a:noFill/>
        </p:spPr>
        <p:txBody>
          <a:bodyPr wrap="square" rtlCol="0">
            <a:spAutoFit/>
          </a:bodyPr>
          <a:lstStyle/>
          <a:p>
            <a:r>
              <a:rPr lang="es-EC" dirty="0" smtClean="0">
                <a:solidFill>
                  <a:schemeClr val="accent2">
                    <a:lumMod val="60000"/>
                    <a:lumOff val="40000"/>
                  </a:schemeClr>
                </a:solidFill>
              </a:rPr>
              <a:t>PhD Reinaldo Mora Mora (Colombia)</a:t>
            </a:r>
          </a:p>
        </p:txBody>
      </p:sp>
      <p:pic>
        <p:nvPicPr>
          <p:cNvPr id="9218" name="Picture 2" descr="http://www.pedagogia.edu.ec/images/perfiles/rmora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785" y="1890713"/>
            <a:ext cx="2028946" cy="284702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7" name="1 CuadroTexto">
            <a:hlinkClick r:id="" action="ppaction://hlinkshowjump?jump=endshow"/>
          </p:cNvPr>
          <p:cNvSpPr txBox="1"/>
          <p:nvPr/>
        </p:nvSpPr>
        <p:spPr>
          <a:xfrm>
            <a:off x="11219967" y="6282393"/>
            <a:ext cx="720069" cy="523220"/>
          </a:xfrm>
          <a:prstGeom prst="rect">
            <a:avLst/>
          </a:prstGeom>
          <a:noFill/>
        </p:spPr>
        <p:txBody>
          <a:bodyPr wrap="none" rtlCol="0">
            <a:spAutoFit/>
            <a:scene3d>
              <a:camera prst="obliqueBottomLeft"/>
              <a:lightRig rig="threePt" dir="t"/>
            </a:scene3d>
          </a:bodyPr>
          <a:lstStyle/>
          <a:p>
            <a:r>
              <a:rPr lang="es-EC" sz="2800" b="1" dirty="0">
                <a:solidFill>
                  <a:schemeClr val="accent2">
                    <a:lumMod val="60000"/>
                    <a:lumOff val="40000"/>
                  </a:schemeClr>
                </a:solidFill>
                <a:latin typeface="Arabic Typesetting" pitchFamily="66" charset="-78"/>
                <a:cs typeface="Arabic Typesetting" pitchFamily="66" charset="-78"/>
              </a:rPr>
              <a:t>Atrás</a:t>
            </a:r>
          </a:p>
        </p:txBody>
      </p:sp>
      <p:pic>
        <p:nvPicPr>
          <p:cNvPr id="8" name="Picture 2" descr="https://encrypted-tbn2.gstatic.com/images?q=tbn:ANd9GcT2aBpt6EhmkwJwzTrZ_5eLHL4DxW-giaKWSNj2_Tsi9clJzYFP">
            <a:hlinkClick r:id="rId3" action="ppaction://hlinksldjump"/>
          </p:cNvPr>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631128" y="6155338"/>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p:cNvPicPr>
            <a:picLocks noChangeAspect="1"/>
          </p:cNvPicPr>
          <p:nvPr/>
        </p:nvPicPr>
        <p:blipFill>
          <a:blip r:embed="rId6"/>
          <a:stretch>
            <a:fillRect/>
          </a:stretch>
        </p:blipFill>
        <p:spPr>
          <a:xfrm>
            <a:off x="10883857" y="129445"/>
            <a:ext cx="1140051" cy="1133954"/>
          </a:xfrm>
          <a:prstGeom prst="rect">
            <a:avLst/>
          </a:prstGeom>
        </p:spPr>
      </p:pic>
    </p:spTree>
    <p:extLst>
      <p:ext uri="{BB962C8B-B14F-4D97-AF65-F5344CB8AC3E}">
        <p14:creationId xmlns:p14="http://schemas.microsoft.com/office/powerpoint/2010/main" val="117759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C" sz="4000" b="1" dirty="0">
                <a:solidFill>
                  <a:schemeClr val="accent2">
                    <a:lumMod val="60000"/>
                    <a:lumOff val="40000"/>
                  </a:schemeClr>
                </a:solidFill>
              </a:rPr>
              <a:t>Los aportes teóricos y prácticos en la investigación pedagógica.</a:t>
            </a:r>
            <a:r>
              <a:rPr lang="es-EC" b="1" dirty="0"/>
              <a:t/>
            </a:r>
            <a:br>
              <a:rPr lang="es-EC" b="1" dirty="0"/>
            </a:br>
            <a:endParaRPr lang="es-EC" dirty="0"/>
          </a:p>
        </p:txBody>
      </p:sp>
      <p:sp>
        <p:nvSpPr>
          <p:cNvPr id="3" name="Marcador de contenido 2"/>
          <p:cNvSpPr>
            <a:spLocks noGrp="1"/>
          </p:cNvSpPr>
          <p:nvPr>
            <p:ph idx="1"/>
          </p:nvPr>
        </p:nvSpPr>
        <p:spPr>
          <a:xfrm>
            <a:off x="5680710" y="1825625"/>
            <a:ext cx="5673090" cy="4351338"/>
          </a:xfrm>
        </p:spPr>
        <p:txBody>
          <a:bodyPr>
            <a:normAutofit/>
          </a:bodyPr>
          <a:lstStyle/>
          <a:p>
            <a:r>
              <a:rPr lang="es-EC" dirty="0" smtClean="0"/>
              <a:t>Doctor en Ciencias Históricas, Profesor Titular y de Mérito de la Universidad de Ciencias Pedagógicas Frank País García. Ha participado en diversos proyectos de investigación relacionados con la Didáctica de las Humanidades, la formación de doctores en Ciencias Pedagógicas.</a:t>
            </a:r>
          </a:p>
          <a:p>
            <a:r>
              <a:rPr lang="es-EC" dirty="0"/>
              <a:t>fperezm@ucp.sc.rimed.cu</a:t>
            </a:r>
          </a:p>
        </p:txBody>
      </p:sp>
      <p:sp>
        <p:nvSpPr>
          <p:cNvPr id="4" name="CuadroTexto 3"/>
          <p:cNvSpPr txBox="1"/>
          <p:nvPr/>
        </p:nvSpPr>
        <p:spPr>
          <a:xfrm>
            <a:off x="1417320" y="5097781"/>
            <a:ext cx="2811780" cy="646331"/>
          </a:xfrm>
          <a:prstGeom prst="rect">
            <a:avLst/>
          </a:prstGeom>
          <a:noFill/>
        </p:spPr>
        <p:txBody>
          <a:bodyPr wrap="square" rtlCol="0">
            <a:spAutoFit/>
          </a:bodyPr>
          <a:lstStyle/>
          <a:p>
            <a:r>
              <a:rPr lang="es-EC" dirty="0" smtClean="0">
                <a:solidFill>
                  <a:schemeClr val="accent2">
                    <a:lumMod val="60000"/>
                    <a:lumOff val="40000"/>
                  </a:schemeClr>
                </a:solidFill>
              </a:rPr>
              <a:t>Dr. C. Francisco Pérez Miró</a:t>
            </a:r>
          </a:p>
          <a:p>
            <a:endParaRPr lang="es-EC" dirty="0"/>
          </a:p>
        </p:txBody>
      </p:sp>
      <p:pic>
        <p:nvPicPr>
          <p:cNvPr id="10242" name="Picture 2" descr="http://www.pedagogia.edu.ec/images/perfiles/fperez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1659" y="2080260"/>
            <a:ext cx="1817371" cy="289179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7" name="1 CuadroTexto">
            <a:hlinkClick r:id="" action="ppaction://hlinkshowjump?jump=endshow"/>
          </p:cNvPr>
          <p:cNvSpPr txBox="1"/>
          <p:nvPr/>
        </p:nvSpPr>
        <p:spPr>
          <a:xfrm>
            <a:off x="11219967" y="6282393"/>
            <a:ext cx="720069" cy="523220"/>
          </a:xfrm>
          <a:prstGeom prst="rect">
            <a:avLst/>
          </a:prstGeom>
          <a:noFill/>
        </p:spPr>
        <p:txBody>
          <a:bodyPr wrap="none" rtlCol="0">
            <a:spAutoFit/>
            <a:scene3d>
              <a:camera prst="obliqueBottomLeft"/>
              <a:lightRig rig="threePt" dir="t"/>
            </a:scene3d>
          </a:bodyPr>
          <a:lstStyle/>
          <a:p>
            <a:r>
              <a:rPr lang="es-EC" sz="2800" b="1" dirty="0">
                <a:solidFill>
                  <a:schemeClr val="accent2">
                    <a:lumMod val="60000"/>
                    <a:lumOff val="40000"/>
                  </a:schemeClr>
                </a:solidFill>
                <a:latin typeface="Arabic Typesetting" pitchFamily="66" charset="-78"/>
                <a:cs typeface="Arabic Typesetting" pitchFamily="66" charset="-78"/>
              </a:rPr>
              <a:t>Atrás</a:t>
            </a:r>
          </a:p>
        </p:txBody>
      </p:sp>
      <p:pic>
        <p:nvPicPr>
          <p:cNvPr id="8" name="Picture 2" descr="https://encrypted-tbn2.gstatic.com/images?q=tbn:ANd9GcT2aBpt6EhmkwJwzTrZ_5eLHL4DxW-giaKWSNj2_Tsi9clJzYFP">
            <a:hlinkClick r:id="rId3" action="ppaction://hlinksldjump"/>
          </p:cNvPr>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631128" y="6155338"/>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p:cNvPicPr>
            <a:picLocks noChangeAspect="1"/>
          </p:cNvPicPr>
          <p:nvPr/>
        </p:nvPicPr>
        <p:blipFill>
          <a:blip r:embed="rId6"/>
          <a:stretch>
            <a:fillRect/>
          </a:stretch>
        </p:blipFill>
        <p:spPr>
          <a:xfrm>
            <a:off x="10863519" y="184543"/>
            <a:ext cx="1140051" cy="1133954"/>
          </a:xfrm>
          <a:prstGeom prst="rect">
            <a:avLst/>
          </a:prstGeom>
        </p:spPr>
      </p:pic>
    </p:spTree>
    <p:extLst>
      <p:ext uri="{BB962C8B-B14F-4D97-AF65-F5344CB8AC3E}">
        <p14:creationId xmlns:p14="http://schemas.microsoft.com/office/powerpoint/2010/main" val="393995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C" sz="3600" b="1" dirty="0">
                <a:solidFill>
                  <a:schemeClr val="accent2">
                    <a:lumMod val="60000"/>
                    <a:lumOff val="40000"/>
                  </a:schemeClr>
                </a:solidFill>
              </a:rPr>
              <a:t>La Investigación </a:t>
            </a:r>
            <a:r>
              <a:rPr lang="es-EC" sz="3600" b="1" dirty="0" smtClean="0">
                <a:solidFill>
                  <a:schemeClr val="accent2">
                    <a:lumMod val="60000"/>
                    <a:lumOff val="40000"/>
                  </a:schemeClr>
                </a:solidFill>
              </a:rPr>
              <a:t>Científica </a:t>
            </a:r>
            <a:r>
              <a:rPr lang="es-EC" sz="3600" b="1" dirty="0">
                <a:solidFill>
                  <a:schemeClr val="accent2">
                    <a:lumMod val="60000"/>
                    <a:lumOff val="40000"/>
                  </a:schemeClr>
                </a:solidFill>
              </a:rPr>
              <a:t>Profesional</a:t>
            </a:r>
            <a:r>
              <a:rPr lang="es-EC" sz="3600" b="1" dirty="0" smtClean="0">
                <a:solidFill>
                  <a:schemeClr val="accent2">
                    <a:lumMod val="60000"/>
                    <a:lumOff val="40000"/>
                  </a:schemeClr>
                </a:solidFill>
              </a:rPr>
              <a:t>.</a:t>
            </a:r>
            <a:endParaRPr lang="es-EC" sz="3600" dirty="0">
              <a:solidFill>
                <a:schemeClr val="accent2">
                  <a:lumMod val="60000"/>
                  <a:lumOff val="40000"/>
                </a:schemeClr>
              </a:solidFill>
            </a:endParaRPr>
          </a:p>
        </p:txBody>
      </p:sp>
      <p:sp>
        <p:nvSpPr>
          <p:cNvPr id="3" name="Marcador de contenido 2"/>
          <p:cNvSpPr>
            <a:spLocks noGrp="1"/>
          </p:cNvSpPr>
          <p:nvPr>
            <p:ph idx="1"/>
          </p:nvPr>
        </p:nvSpPr>
        <p:spPr>
          <a:xfrm>
            <a:off x="5726430" y="1825625"/>
            <a:ext cx="5627370" cy="4351338"/>
          </a:xfrm>
        </p:spPr>
        <p:txBody>
          <a:bodyPr/>
          <a:lstStyle/>
          <a:p>
            <a:r>
              <a:rPr lang="es-EC" dirty="0" smtClean="0"/>
              <a:t>Es Doctor en Ciencias Pedagógicas (2005), especialista en Filosofía (Graduado de esta especialidad en la Universidad de Oriente, 1982). Profesor Titular y profesor de Filosofía de la Universidad de Oriente. Investigador en Pensamiento Filosófico Cubano, Latinoamericano y Caribeño.</a:t>
            </a:r>
          </a:p>
          <a:p>
            <a:r>
              <a:rPr lang="es-EC" dirty="0"/>
              <a:t>jmontoyar@cees.uo.edu.cu</a:t>
            </a:r>
          </a:p>
        </p:txBody>
      </p:sp>
      <p:sp>
        <p:nvSpPr>
          <p:cNvPr id="5" name="1 CuadroTexto">
            <a:hlinkClick r:id="" action="ppaction://hlinkshowjump?jump=endshow"/>
          </p:cNvPr>
          <p:cNvSpPr txBox="1"/>
          <p:nvPr/>
        </p:nvSpPr>
        <p:spPr>
          <a:xfrm>
            <a:off x="11219967" y="6282393"/>
            <a:ext cx="720069" cy="523220"/>
          </a:xfrm>
          <a:prstGeom prst="rect">
            <a:avLst/>
          </a:prstGeom>
          <a:noFill/>
        </p:spPr>
        <p:txBody>
          <a:bodyPr wrap="none" rtlCol="0">
            <a:spAutoFit/>
            <a:scene3d>
              <a:camera prst="obliqueBottomLeft"/>
              <a:lightRig rig="threePt" dir="t"/>
            </a:scene3d>
          </a:bodyPr>
          <a:lstStyle/>
          <a:p>
            <a:r>
              <a:rPr lang="es-EC" sz="2800" b="1" dirty="0">
                <a:solidFill>
                  <a:schemeClr val="accent2">
                    <a:lumMod val="60000"/>
                    <a:lumOff val="40000"/>
                  </a:schemeClr>
                </a:solidFill>
                <a:latin typeface="Arabic Typesetting" pitchFamily="66" charset="-78"/>
                <a:cs typeface="Arabic Typesetting" pitchFamily="66" charset="-78"/>
              </a:rPr>
              <a:t>Atrás</a:t>
            </a:r>
          </a:p>
        </p:txBody>
      </p:sp>
      <p:sp>
        <p:nvSpPr>
          <p:cNvPr id="6" name="CuadroTexto 5"/>
          <p:cNvSpPr txBox="1"/>
          <p:nvPr/>
        </p:nvSpPr>
        <p:spPr>
          <a:xfrm>
            <a:off x="2023110" y="4983480"/>
            <a:ext cx="2183130" cy="369332"/>
          </a:xfrm>
          <a:prstGeom prst="rect">
            <a:avLst/>
          </a:prstGeom>
          <a:noFill/>
        </p:spPr>
        <p:txBody>
          <a:bodyPr wrap="square" rtlCol="0">
            <a:spAutoFit/>
          </a:bodyPr>
          <a:lstStyle/>
          <a:p>
            <a:r>
              <a:rPr lang="es-EC" dirty="0" smtClean="0">
                <a:solidFill>
                  <a:schemeClr val="accent2">
                    <a:lumMod val="60000"/>
                    <a:lumOff val="40000"/>
                  </a:schemeClr>
                </a:solidFill>
              </a:rPr>
              <a:t>Dr. C. Jorge Montoya</a:t>
            </a:r>
          </a:p>
        </p:txBody>
      </p:sp>
      <p:pic>
        <p:nvPicPr>
          <p:cNvPr id="11266" name="Picture 2" descr="http://www.pedagogia.edu.ec/images/perfiles/jmontoya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3109" y="1977390"/>
            <a:ext cx="1954531" cy="278891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8" name="Picture 2" descr="https://encrypted-tbn2.gstatic.com/images?q=tbn:ANd9GcT2aBpt6EhmkwJwzTrZ_5eLHL4DxW-giaKWSNj2_Tsi9clJzYFP">
            <a:hlinkClick r:id="rId3" action="ppaction://hlinksldjump"/>
          </p:cNvPr>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0631128" y="6155338"/>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p:cNvPicPr>
            <a:picLocks noChangeAspect="1"/>
          </p:cNvPicPr>
          <p:nvPr/>
        </p:nvPicPr>
        <p:blipFill>
          <a:blip r:embed="rId6"/>
          <a:stretch>
            <a:fillRect/>
          </a:stretch>
        </p:blipFill>
        <p:spPr>
          <a:xfrm>
            <a:off x="10783774" y="171990"/>
            <a:ext cx="1140051" cy="1133954"/>
          </a:xfrm>
          <a:prstGeom prst="rect">
            <a:avLst/>
          </a:prstGeom>
        </p:spPr>
      </p:pic>
    </p:spTree>
    <p:extLst>
      <p:ext uri="{BB962C8B-B14F-4D97-AF65-F5344CB8AC3E}">
        <p14:creationId xmlns:p14="http://schemas.microsoft.com/office/powerpoint/2010/main" val="4110052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76864" y="11747"/>
            <a:ext cx="10515600" cy="1325563"/>
          </a:xfrm>
        </p:spPr>
        <p:txBody>
          <a:bodyPr/>
          <a:lstStyle/>
          <a:p>
            <a:r>
              <a:rPr lang="es-EC" dirty="0" smtClean="0">
                <a:solidFill>
                  <a:schemeClr val="accent2">
                    <a:lumMod val="60000"/>
                    <a:lumOff val="40000"/>
                  </a:schemeClr>
                </a:solidFill>
                <a:latin typeface="Andalus" panose="02020603050405020304" pitchFamily="18" charset="-78"/>
                <a:cs typeface="Andalus" panose="02020603050405020304" pitchFamily="18" charset="-78"/>
              </a:rPr>
              <a:t>LÍNEAS TEMÁTICAS</a:t>
            </a:r>
            <a:endParaRPr lang="es-EC" dirty="0">
              <a:solidFill>
                <a:schemeClr val="accent2">
                  <a:lumMod val="60000"/>
                  <a:lumOff val="40000"/>
                </a:schemeClr>
              </a:solidFill>
              <a:latin typeface="Andalus" panose="02020603050405020304" pitchFamily="18" charset="-78"/>
              <a:cs typeface="Andalus" panose="02020603050405020304" pitchFamily="18" charset="-78"/>
            </a:endParaRPr>
          </a:p>
        </p:txBody>
      </p:sp>
      <p:sp>
        <p:nvSpPr>
          <p:cNvPr id="3" name="Marcador de contenido 2"/>
          <p:cNvSpPr>
            <a:spLocks noGrp="1"/>
          </p:cNvSpPr>
          <p:nvPr>
            <p:ph idx="1"/>
          </p:nvPr>
        </p:nvSpPr>
        <p:spPr>
          <a:xfrm>
            <a:off x="434340" y="1337310"/>
            <a:ext cx="6012180" cy="5212080"/>
          </a:xfrm>
        </p:spPr>
        <p:txBody>
          <a:bodyPr>
            <a:normAutofit fontScale="85000" lnSpcReduction="20000"/>
          </a:bodyPr>
          <a:lstStyle/>
          <a:p>
            <a:pPr marL="0"/>
            <a:r>
              <a:rPr lang="es-EC" sz="2100" dirty="0" smtClean="0"/>
              <a:t> </a:t>
            </a:r>
            <a:r>
              <a:rPr lang="es-EC" sz="1800" dirty="0"/>
              <a:t>La formación integral del profesional.</a:t>
            </a:r>
          </a:p>
          <a:p>
            <a:pPr marL="0"/>
            <a:endParaRPr lang="es-EC" sz="1800" dirty="0"/>
          </a:p>
          <a:p>
            <a:pPr marL="0"/>
            <a:r>
              <a:rPr lang="es-EC" sz="1800" dirty="0"/>
              <a:t> Relación escuela – empresa – comunidad.</a:t>
            </a:r>
          </a:p>
          <a:p>
            <a:pPr marL="0"/>
            <a:endParaRPr lang="es-EC" sz="1800" dirty="0"/>
          </a:p>
          <a:p>
            <a:pPr marL="0"/>
            <a:r>
              <a:rPr lang="es-EC" sz="1800" dirty="0"/>
              <a:t> Dirección del proceso de enseñanza – aprendizaje.</a:t>
            </a:r>
          </a:p>
          <a:p>
            <a:pPr marL="0"/>
            <a:endParaRPr lang="es-EC" sz="1800" dirty="0"/>
          </a:p>
          <a:p>
            <a:pPr marL="0"/>
            <a:r>
              <a:rPr lang="es-EC" sz="1800" dirty="0" smtClean="0"/>
              <a:t>El </a:t>
            </a:r>
            <a:r>
              <a:rPr lang="es-EC" sz="1800" dirty="0"/>
              <a:t>uso de las TIC en el proceso de enseñanza - aprendizaje</a:t>
            </a:r>
            <a:r>
              <a:rPr lang="es-EC" sz="1800" dirty="0" smtClean="0"/>
              <a:t>.</a:t>
            </a:r>
          </a:p>
          <a:p>
            <a:pPr marL="0" indent="0">
              <a:buNone/>
            </a:pPr>
            <a:endParaRPr lang="es-EC" sz="1800" dirty="0" smtClean="0"/>
          </a:p>
          <a:p>
            <a:pPr marL="0"/>
            <a:r>
              <a:rPr lang="es-EC" sz="1800" dirty="0"/>
              <a:t>El pensamiento pedagógico latinoamericano.</a:t>
            </a:r>
          </a:p>
          <a:p>
            <a:pPr marL="0"/>
            <a:endParaRPr lang="es-EC" sz="1800" dirty="0"/>
          </a:p>
          <a:p>
            <a:pPr marL="0"/>
            <a:r>
              <a:rPr lang="es-EC" sz="1800" dirty="0"/>
              <a:t>La formación docente.</a:t>
            </a:r>
          </a:p>
          <a:p>
            <a:pPr marL="0"/>
            <a:endParaRPr lang="es-EC" sz="1800" dirty="0"/>
          </a:p>
          <a:p>
            <a:pPr marL="0"/>
            <a:r>
              <a:rPr lang="es-EC" sz="1800" dirty="0"/>
              <a:t> Evaluación de la calidad, del impacto y acreditación de la </a:t>
            </a:r>
            <a:r>
              <a:rPr lang="es-EC" sz="1800" dirty="0" smtClean="0"/>
              <a:t>Educación </a:t>
            </a:r>
            <a:r>
              <a:rPr lang="es-EC" sz="1800" dirty="0"/>
              <a:t>Superior.</a:t>
            </a:r>
          </a:p>
          <a:p>
            <a:pPr marL="0"/>
            <a:endParaRPr lang="es-EC" sz="1800" dirty="0"/>
          </a:p>
          <a:p>
            <a:pPr marL="0"/>
            <a:r>
              <a:rPr lang="es-EC" sz="1800" dirty="0"/>
              <a:t> Atención a la diversidad, prevención y orientación educativa en el proceso formativo.</a:t>
            </a:r>
          </a:p>
          <a:p>
            <a:pPr marL="0"/>
            <a:endParaRPr lang="es-EC" sz="1800" dirty="0"/>
          </a:p>
          <a:p>
            <a:pPr marL="0"/>
            <a:r>
              <a:rPr lang="es-EC" sz="1800" dirty="0"/>
              <a:t> La formación profesional basada en competencias.</a:t>
            </a:r>
          </a:p>
          <a:p>
            <a:pPr marL="0"/>
            <a:endParaRPr lang="es-EC" sz="1800" dirty="0"/>
          </a:p>
          <a:p>
            <a:endParaRPr lang="es-EC" dirty="0" smtClean="0"/>
          </a:p>
        </p:txBody>
      </p:sp>
      <p:sp>
        <p:nvSpPr>
          <p:cNvPr id="5" name="1 CuadroTexto">
            <a:hlinkClick r:id="" action="ppaction://hlinkshowjump?jump=endshow"/>
          </p:cNvPr>
          <p:cNvSpPr txBox="1"/>
          <p:nvPr/>
        </p:nvSpPr>
        <p:spPr>
          <a:xfrm>
            <a:off x="9954687" y="6133531"/>
            <a:ext cx="1758815"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Menú Principal</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6" name="Picture 2" descr="https://encrypted-tbn2.gstatic.com/images?q=tbn:ANd9GcT2aBpt6EhmkwJwzTrZ_5eLHL4DxW-giaKWSNj2_Tsi9clJzYFP">
            <a:hlinkClick r:id="rId2" action="ppaction://hlinksldjump"/>
          </p:cNvPr>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9333948" y="6155338"/>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n 12">
            <a:hlinkClick r:id="rId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41471" y="1168659"/>
            <a:ext cx="807970" cy="888593"/>
          </a:xfrm>
          <a:prstGeom prst="rect">
            <a:avLst/>
          </a:prstGeom>
        </p:spPr>
      </p:pic>
      <p:pic>
        <p:nvPicPr>
          <p:cNvPr id="14" name="Imagen 13">
            <a:hlinkClick r:id="rId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4207" y="2913787"/>
            <a:ext cx="807970" cy="888593"/>
          </a:xfrm>
          <a:prstGeom prst="rect">
            <a:avLst/>
          </a:prstGeom>
        </p:spPr>
      </p:pic>
      <p:pic>
        <p:nvPicPr>
          <p:cNvPr id="15" name="Imagen 14">
            <a:hlinkClick r:id="rId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41471" y="4465320"/>
            <a:ext cx="807970" cy="888593"/>
          </a:xfrm>
          <a:prstGeom prst="rect">
            <a:avLst/>
          </a:prstGeom>
        </p:spPr>
      </p:pic>
      <p:sp>
        <p:nvSpPr>
          <p:cNvPr id="16" name="CuadroTexto 15"/>
          <p:cNvSpPr txBox="1"/>
          <p:nvPr/>
        </p:nvSpPr>
        <p:spPr>
          <a:xfrm>
            <a:off x="6949441" y="1195611"/>
            <a:ext cx="4884503" cy="923330"/>
          </a:xfrm>
          <a:prstGeom prst="rect">
            <a:avLst/>
          </a:prstGeom>
          <a:noFill/>
        </p:spPr>
        <p:txBody>
          <a:bodyPr wrap="square" rtlCol="0">
            <a:spAutoFit/>
          </a:bodyPr>
          <a:lstStyle/>
          <a:p>
            <a:r>
              <a:rPr lang="es-EC" dirty="0">
                <a:solidFill>
                  <a:schemeClr val="accent2">
                    <a:lumMod val="60000"/>
                    <a:lumOff val="40000"/>
                  </a:schemeClr>
                </a:solidFill>
              </a:rPr>
              <a:t>La dirección del proceso de enseñanza - aprendizaje y su complementariedad con el uso de las </a:t>
            </a:r>
            <a:r>
              <a:rPr lang="es-EC" dirty="0" smtClean="0">
                <a:solidFill>
                  <a:schemeClr val="accent2">
                    <a:lumMod val="60000"/>
                    <a:lumOff val="40000"/>
                  </a:schemeClr>
                </a:solidFill>
              </a:rPr>
              <a:t>TIC.</a:t>
            </a:r>
            <a:endParaRPr lang="es-EC" dirty="0">
              <a:solidFill>
                <a:schemeClr val="accent2">
                  <a:lumMod val="60000"/>
                  <a:lumOff val="40000"/>
                </a:schemeClr>
              </a:solidFill>
            </a:endParaRPr>
          </a:p>
        </p:txBody>
      </p:sp>
      <p:sp>
        <p:nvSpPr>
          <p:cNvPr id="17" name="CuadroTexto 16"/>
          <p:cNvSpPr txBox="1"/>
          <p:nvPr/>
        </p:nvSpPr>
        <p:spPr>
          <a:xfrm>
            <a:off x="6949441" y="2948955"/>
            <a:ext cx="4884503" cy="646331"/>
          </a:xfrm>
          <a:prstGeom prst="rect">
            <a:avLst/>
          </a:prstGeom>
          <a:noFill/>
        </p:spPr>
        <p:txBody>
          <a:bodyPr wrap="square" rtlCol="0">
            <a:spAutoFit/>
          </a:bodyPr>
          <a:lstStyle/>
          <a:p>
            <a:r>
              <a:rPr lang="es-EC" dirty="0">
                <a:solidFill>
                  <a:schemeClr val="accent2">
                    <a:lumMod val="60000"/>
                    <a:lumOff val="40000"/>
                  </a:schemeClr>
                </a:solidFill>
              </a:rPr>
              <a:t>Currículo y formación docente: reflexiones para pensar su </a:t>
            </a:r>
            <a:r>
              <a:rPr lang="es-EC" dirty="0" smtClean="0">
                <a:solidFill>
                  <a:schemeClr val="accent2">
                    <a:lumMod val="60000"/>
                    <a:lumOff val="40000"/>
                  </a:schemeClr>
                </a:solidFill>
              </a:rPr>
              <a:t>profesionalización.</a:t>
            </a:r>
            <a:endParaRPr lang="es-EC" dirty="0">
              <a:solidFill>
                <a:schemeClr val="accent2">
                  <a:lumMod val="60000"/>
                  <a:lumOff val="40000"/>
                </a:schemeClr>
              </a:solidFill>
            </a:endParaRPr>
          </a:p>
        </p:txBody>
      </p:sp>
      <p:sp>
        <p:nvSpPr>
          <p:cNvPr id="19" name="CuadroTexto 18"/>
          <p:cNvSpPr txBox="1"/>
          <p:nvPr/>
        </p:nvSpPr>
        <p:spPr>
          <a:xfrm>
            <a:off x="6949440" y="4499194"/>
            <a:ext cx="4884503" cy="923330"/>
          </a:xfrm>
          <a:prstGeom prst="rect">
            <a:avLst/>
          </a:prstGeom>
          <a:noFill/>
        </p:spPr>
        <p:txBody>
          <a:bodyPr wrap="square" rtlCol="0">
            <a:spAutoFit/>
          </a:bodyPr>
          <a:lstStyle/>
          <a:p>
            <a:r>
              <a:rPr lang="es-EC" dirty="0">
                <a:solidFill>
                  <a:schemeClr val="accent2">
                    <a:lumMod val="60000"/>
                    <a:lumOff val="40000"/>
                  </a:schemeClr>
                </a:solidFill>
              </a:rPr>
              <a:t>Las TIC Instrumentos para la innovación educativa: Laboratorios en la nube para el aprendizaje de las ciencias y las áreas vocacionales.</a:t>
            </a:r>
          </a:p>
        </p:txBody>
      </p:sp>
      <p:pic>
        <p:nvPicPr>
          <p:cNvPr id="4" name="Imagen 3"/>
          <p:cNvPicPr>
            <a:picLocks noChangeAspect="1"/>
          </p:cNvPicPr>
          <p:nvPr/>
        </p:nvPicPr>
        <p:blipFill>
          <a:blip r:embed="rId9"/>
          <a:stretch>
            <a:fillRect/>
          </a:stretch>
        </p:blipFill>
        <p:spPr>
          <a:xfrm>
            <a:off x="10968297" y="107551"/>
            <a:ext cx="1140051" cy="1133954"/>
          </a:xfrm>
          <a:prstGeom prst="rect">
            <a:avLst/>
          </a:prstGeom>
        </p:spPr>
      </p:pic>
    </p:spTree>
    <p:extLst>
      <p:ext uri="{BB962C8B-B14F-4D97-AF65-F5344CB8AC3E}">
        <p14:creationId xmlns:p14="http://schemas.microsoft.com/office/powerpoint/2010/main" val="2846371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712470" y="307975"/>
            <a:ext cx="10515600" cy="1177925"/>
          </a:xfrm>
        </p:spPr>
        <p:txBody>
          <a:bodyPr>
            <a:normAutofit fontScale="90000"/>
          </a:bodyPr>
          <a:lstStyle/>
          <a:p>
            <a:pPr algn="ctr" fontAlgn="base"/>
            <a:r>
              <a:rPr lang="es-EC" sz="2700" b="1" cap="all" dirty="0" smtClean="0">
                <a:solidFill>
                  <a:schemeClr val="accent2">
                    <a:lumMod val="60000"/>
                    <a:lumOff val="40000"/>
                  </a:schemeClr>
                </a:solidFill>
              </a:rPr>
              <a:t>PROGRAMA</a:t>
            </a:r>
            <a:br>
              <a:rPr lang="es-EC" sz="2700" b="1" cap="all" dirty="0" smtClean="0">
                <a:solidFill>
                  <a:schemeClr val="accent2">
                    <a:lumMod val="60000"/>
                    <a:lumOff val="40000"/>
                  </a:schemeClr>
                </a:solidFill>
              </a:rPr>
            </a:br>
            <a:r>
              <a:rPr lang="es-EC" sz="2700" b="1" dirty="0" smtClean="0">
                <a:solidFill>
                  <a:schemeClr val="accent2">
                    <a:lumMod val="60000"/>
                    <a:lumOff val="40000"/>
                  </a:schemeClr>
                </a:solidFill>
              </a:rPr>
              <a:t>Instituto </a:t>
            </a:r>
            <a:r>
              <a:rPr lang="es-EC" sz="2700" b="1" dirty="0">
                <a:solidFill>
                  <a:schemeClr val="accent2">
                    <a:lumMod val="60000"/>
                    <a:lumOff val="40000"/>
                  </a:schemeClr>
                </a:solidFill>
              </a:rPr>
              <a:t>Superior Tecnológico Bolivariano de Tecnología </a:t>
            </a:r>
            <a:r>
              <a:rPr lang="es-EC" sz="2700" b="1" dirty="0" smtClean="0">
                <a:solidFill>
                  <a:schemeClr val="accent2">
                    <a:lumMod val="60000"/>
                    <a:lumOff val="40000"/>
                  </a:schemeClr>
                </a:solidFill>
              </a:rPr>
              <a:t>Guayaquil-Ecuador</a:t>
            </a:r>
            <a:r>
              <a:rPr lang="es-EC" sz="2700" b="1" dirty="0">
                <a:solidFill>
                  <a:schemeClr val="accent2">
                    <a:lumMod val="60000"/>
                    <a:lumOff val="40000"/>
                  </a:schemeClr>
                </a:solidFill>
              </a:rPr>
              <a:t/>
            </a:r>
            <a:br>
              <a:rPr lang="es-EC" sz="2700" b="1" dirty="0">
                <a:solidFill>
                  <a:schemeClr val="accent2">
                    <a:lumMod val="60000"/>
                    <a:lumOff val="40000"/>
                  </a:schemeClr>
                </a:solidFill>
              </a:rPr>
            </a:br>
            <a:r>
              <a:rPr lang="es-EC" sz="2700" b="1" dirty="0">
                <a:solidFill>
                  <a:schemeClr val="accent2">
                    <a:lumMod val="60000"/>
                    <a:lumOff val="40000"/>
                  </a:schemeClr>
                </a:solidFill>
              </a:rPr>
              <a:t>Del 26 al 28 de marzo 2015</a:t>
            </a:r>
            <a:r>
              <a:rPr lang="es-EC" b="1" dirty="0"/>
              <a:t/>
            </a:r>
            <a:br>
              <a:rPr lang="es-EC" b="1" dirty="0"/>
            </a:br>
            <a:endParaRPr lang="es-EC" dirty="0"/>
          </a:p>
        </p:txBody>
      </p:sp>
      <p:pic>
        <p:nvPicPr>
          <p:cNvPr id="16" name="Picture 2" descr="https://encrypted-tbn2.gstatic.com/images?q=tbn:ANd9GcT2aBpt6EhmkwJwzTrZ_5eLHL4DxW-giaKWSNj2_Tsi9clJzYFP">
            <a:hlinkClick r:id="rId2" action="ppaction://hlinksldjump"/>
          </p:cNvPr>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1134" y="6002697"/>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9">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pic>
        <p:nvPicPr>
          <p:cNvPr id="6" name="Imagen 5"/>
          <p:cNvPicPr>
            <a:picLocks noChangeAspect="1"/>
          </p:cNvPicPr>
          <p:nvPr/>
        </p:nvPicPr>
        <p:blipFill>
          <a:blip r:embed="rId7"/>
          <a:stretch>
            <a:fillRect/>
          </a:stretch>
        </p:blipFill>
        <p:spPr>
          <a:xfrm>
            <a:off x="2082452" y="1252777"/>
            <a:ext cx="8005567" cy="4266674"/>
          </a:xfrm>
          <a:prstGeom prst="rect">
            <a:avLst/>
          </a:prstGeom>
          <a:ln w="88900" cap="sq" cmpd="thickThin">
            <a:solidFill>
              <a:srgbClr val="000000"/>
            </a:solidFill>
            <a:prstDash val="solid"/>
            <a:miter lim="800000"/>
          </a:ln>
          <a:effectLst>
            <a:innerShdw blurRad="76200">
              <a:srgbClr val="000000"/>
            </a:innerShdw>
          </a:effectLst>
        </p:spPr>
      </p:pic>
      <p:pic>
        <p:nvPicPr>
          <p:cNvPr id="3" name="Imagen 2"/>
          <p:cNvPicPr>
            <a:picLocks noChangeAspect="1"/>
          </p:cNvPicPr>
          <p:nvPr/>
        </p:nvPicPr>
        <p:blipFill>
          <a:blip r:embed="rId8"/>
          <a:stretch>
            <a:fillRect/>
          </a:stretch>
        </p:blipFill>
        <p:spPr>
          <a:xfrm>
            <a:off x="10989513" y="118823"/>
            <a:ext cx="1140051" cy="1133954"/>
          </a:xfrm>
          <a:prstGeom prst="rect">
            <a:avLst/>
          </a:prstGeom>
        </p:spPr>
      </p:pic>
      <p:sp>
        <p:nvSpPr>
          <p:cNvPr id="8" name="1 CuadroTexto">
            <a:hlinkClick r:id="" action="ppaction://hlinkshowjump?jump=endshow"/>
          </p:cNvPr>
          <p:cNvSpPr txBox="1"/>
          <p:nvPr/>
        </p:nvSpPr>
        <p:spPr>
          <a:xfrm>
            <a:off x="1004273" y="6020783"/>
            <a:ext cx="1758815"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Menú Principal</a:t>
            </a:r>
            <a:endParaRPr lang="es-EC" sz="2800" b="1" dirty="0">
              <a:solidFill>
                <a:schemeClr val="accent2">
                  <a:lumMod val="60000"/>
                  <a:lumOff val="40000"/>
                </a:schemeClr>
              </a:solidFill>
              <a:latin typeface="Arabic Typesetting" pitchFamily="66" charset="-78"/>
              <a:cs typeface="Arabic Typesetting" pitchFamily="66" charset="-78"/>
            </a:endParaRPr>
          </a:p>
        </p:txBody>
      </p:sp>
    </p:spTree>
    <p:extLst>
      <p:ext uri="{BB962C8B-B14F-4D97-AF65-F5344CB8AC3E}">
        <p14:creationId xmlns:p14="http://schemas.microsoft.com/office/powerpoint/2010/main" val="1251902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subTnLst>
                                    <p:cmd type="evt" cmd="onstopaudio">
                                      <p:cBhvr>
                                        <p:cTn display="0" masterRel="sameClick">
                                          <p:stCondLst>
                                            <p:cond evt="begin" delay="0">
                                              <p:tn val="5"/>
                                            </p:cond>
                                          </p:stCondLst>
                                        </p:cTn>
                                        <p:tgtEl>
                                          <p:sldTgt/>
                                        </p:tgtEl>
                                      </p:cBhvr>
                                    </p:cmd>
                                  </p:sub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5" name="Título 1"/>
          <p:cNvSpPr>
            <a:spLocks noGrp="1"/>
          </p:cNvSpPr>
          <p:nvPr>
            <p:ph type="title"/>
          </p:nvPr>
        </p:nvSpPr>
        <p:spPr>
          <a:xfrm>
            <a:off x="712470" y="307975"/>
            <a:ext cx="10515600" cy="1177925"/>
          </a:xfrm>
        </p:spPr>
        <p:txBody>
          <a:bodyPr>
            <a:normAutofit fontScale="90000"/>
          </a:bodyPr>
          <a:lstStyle/>
          <a:p>
            <a:pPr algn="ctr" fontAlgn="base"/>
            <a:r>
              <a:rPr lang="es-EC" sz="2700" b="1" cap="all" dirty="0" smtClean="0">
                <a:solidFill>
                  <a:schemeClr val="accent2">
                    <a:lumMod val="60000"/>
                    <a:lumOff val="40000"/>
                  </a:schemeClr>
                </a:solidFill>
              </a:rPr>
              <a:t>PROGRAMA</a:t>
            </a:r>
            <a:br>
              <a:rPr lang="es-EC" sz="2700" b="1" cap="all" dirty="0" smtClean="0">
                <a:solidFill>
                  <a:schemeClr val="accent2">
                    <a:lumMod val="60000"/>
                    <a:lumOff val="40000"/>
                  </a:schemeClr>
                </a:solidFill>
              </a:rPr>
            </a:br>
            <a:r>
              <a:rPr lang="es-EC" sz="2700" b="1" dirty="0" smtClean="0">
                <a:solidFill>
                  <a:schemeClr val="accent2">
                    <a:lumMod val="60000"/>
                    <a:lumOff val="40000"/>
                  </a:schemeClr>
                </a:solidFill>
              </a:rPr>
              <a:t>Instituto </a:t>
            </a:r>
            <a:r>
              <a:rPr lang="es-EC" sz="2700" b="1" dirty="0">
                <a:solidFill>
                  <a:schemeClr val="accent2">
                    <a:lumMod val="60000"/>
                    <a:lumOff val="40000"/>
                  </a:schemeClr>
                </a:solidFill>
              </a:rPr>
              <a:t>Superior Tecnológico Bolivariano de Tecnología </a:t>
            </a:r>
            <a:r>
              <a:rPr lang="es-EC" sz="2700" b="1" dirty="0" smtClean="0">
                <a:solidFill>
                  <a:schemeClr val="accent2">
                    <a:lumMod val="60000"/>
                    <a:lumOff val="40000"/>
                  </a:schemeClr>
                </a:solidFill>
              </a:rPr>
              <a:t>Guayaquil-Ecuador</a:t>
            </a:r>
            <a:r>
              <a:rPr lang="es-EC" sz="2700" b="1" dirty="0">
                <a:solidFill>
                  <a:schemeClr val="accent2">
                    <a:lumMod val="60000"/>
                    <a:lumOff val="40000"/>
                  </a:schemeClr>
                </a:solidFill>
              </a:rPr>
              <a:t/>
            </a:r>
            <a:br>
              <a:rPr lang="es-EC" sz="2700" b="1" dirty="0">
                <a:solidFill>
                  <a:schemeClr val="accent2">
                    <a:lumMod val="60000"/>
                    <a:lumOff val="40000"/>
                  </a:schemeClr>
                </a:solidFill>
              </a:rPr>
            </a:br>
            <a:r>
              <a:rPr lang="es-EC" sz="2700" b="1" dirty="0">
                <a:solidFill>
                  <a:schemeClr val="accent2">
                    <a:lumMod val="60000"/>
                    <a:lumOff val="40000"/>
                  </a:schemeClr>
                </a:solidFill>
              </a:rPr>
              <a:t>Del 26 al 28 de marzo 2015</a:t>
            </a:r>
            <a:r>
              <a:rPr lang="es-EC" b="1" dirty="0"/>
              <a:t/>
            </a:r>
            <a:br>
              <a:rPr lang="es-EC" b="1" dirty="0"/>
            </a:br>
            <a:endParaRPr lang="es-EC" dirty="0"/>
          </a:p>
        </p:txBody>
      </p:sp>
      <p:pic>
        <p:nvPicPr>
          <p:cNvPr id="6" name="Imagen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pic>
        <p:nvPicPr>
          <p:cNvPr id="7" name="Imagen 6">
            <a:hlinkClick r:id="rId4"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403860" y="5985510"/>
            <a:ext cx="716279" cy="716279"/>
          </a:xfrm>
          <a:prstGeom prst="rect">
            <a:avLst/>
          </a:prstGeom>
        </p:spPr>
      </p:pic>
      <p:pic>
        <p:nvPicPr>
          <p:cNvPr id="9" name="Imagen 8"/>
          <p:cNvPicPr>
            <a:picLocks noChangeAspect="1"/>
          </p:cNvPicPr>
          <p:nvPr/>
        </p:nvPicPr>
        <p:blipFill>
          <a:blip r:embed="rId5"/>
          <a:stretch>
            <a:fillRect/>
          </a:stretch>
        </p:blipFill>
        <p:spPr>
          <a:xfrm>
            <a:off x="1724025" y="1286352"/>
            <a:ext cx="8492490" cy="4898707"/>
          </a:xfrm>
          <a:prstGeom prst="rect">
            <a:avLst/>
          </a:prstGeom>
          <a:ln w="88900" cap="sq" cmpd="thickThin">
            <a:solidFill>
              <a:srgbClr val="000000"/>
            </a:solidFill>
            <a:prstDash val="solid"/>
            <a:miter lim="800000"/>
          </a:ln>
          <a:effectLst>
            <a:innerShdw blurRad="76200">
              <a:srgbClr val="000000"/>
            </a:innerShdw>
          </a:effectLst>
        </p:spPr>
      </p:pic>
      <p:pic>
        <p:nvPicPr>
          <p:cNvPr id="2" name="Imagen 1"/>
          <p:cNvPicPr>
            <a:picLocks noChangeAspect="1"/>
          </p:cNvPicPr>
          <p:nvPr/>
        </p:nvPicPr>
        <p:blipFill>
          <a:blip r:embed="rId6"/>
          <a:stretch>
            <a:fillRect/>
          </a:stretch>
        </p:blipFill>
        <p:spPr>
          <a:xfrm>
            <a:off x="10966885" y="76293"/>
            <a:ext cx="1140051" cy="1133954"/>
          </a:xfrm>
          <a:prstGeom prst="rect">
            <a:avLst/>
          </a:prstGeom>
        </p:spPr>
      </p:pic>
    </p:spTree>
    <p:extLst>
      <p:ext uri="{BB962C8B-B14F-4D97-AF65-F5344CB8AC3E}">
        <p14:creationId xmlns:p14="http://schemas.microsoft.com/office/powerpoint/2010/main" val="32685442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4" name="Título 1"/>
          <p:cNvSpPr>
            <a:spLocks noGrp="1"/>
          </p:cNvSpPr>
          <p:nvPr>
            <p:ph type="title"/>
          </p:nvPr>
        </p:nvSpPr>
        <p:spPr>
          <a:xfrm>
            <a:off x="712470" y="307975"/>
            <a:ext cx="10515600" cy="1177925"/>
          </a:xfrm>
        </p:spPr>
        <p:txBody>
          <a:bodyPr>
            <a:normAutofit fontScale="90000"/>
          </a:bodyPr>
          <a:lstStyle/>
          <a:p>
            <a:pPr algn="ctr" fontAlgn="base"/>
            <a:r>
              <a:rPr lang="es-EC" sz="2700" b="1" cap="all" dirty="0" smtClean="0">
                <a:solidFill>
                  <a:schemeClr val="accent2">
                    <a:lumMod val="60000"/>
                    <a:lumOff val="40000"/>
                  </a:schemeClr>
                </a:solidFill>
              </a:rPr>
              <a:t>PROGRAMA</a:t>
            </a:r>
            <a:br>
              <a:rPr lang="es-EC" sz="2700" b="1" cap="all" dirty="0" smtClean="0">
                <a:solidFill>
                  <a:schemeClr val="accent2">
                    <a:lumMod val="60000"/>
                    <a:lumOff val="40000"/>
                  </a:schemeClr>
                </a:solidFill>
              </a:rPr>
            </a:br>
            <a:r>
              <a:rPr lang="es-EC" sz="2700" b="1" dirty="0" smtClean="0">
                <a:solidFill>
                  <a:schemeClr val="accent2">
                    <a:lumMod val="60000"/>
                    <a:lumOff val="40000"/>
                  </a:schemeClr>
                </a:solidFill>
              </a:rPr>
              <a:t>Instituto </a:t>
            </a:r>
            <a:r>
              <a:rPr lang="es-EC" sz="2700" b="1" dirty="0">
                <a:solidFill>
                  <a:schemeClr val="accent2">
                    <a:lumMod val="60000"/>
                    <a:lumOff val="40000"/>
                  </a:schemeClr>
                </a:solidFill>
              </a:rPr>
              <a:t>Superior Tecnológico Bolivariano de Tecnología </a:t>
            </a:r>
            <a:r>
              <a:rPr lang="es-EC" sz="2700" b="1" dirty="0" smtClean="0">
                <a:solidFill>
                  <a:schemeClr val="accent2">
                    <a:lumMod val="60000"/>
                    <a:lumOff val="40000"/>
                  </a:schemeClr>
                </a:solidFill>
              </a:rPr>
              <a:t>Guayaquil-Ecuador</a:t>
            </a:r>
            <a:r>
              <a:rPr lang="es-EC" sz="2700" b="1" dirty="0">
                <a:solidFill>
                  <a:schemeClr val="accent2">
                    <a:lumMod val="60000"/>
                    <a:lumOff val="40000"/>
                  </a:schemeClr>
                </a:solidFill>
              </a:rPr>
              <a:t/>
            </a:r>
            <a:br>
              <a:rPr lang="es-EC" sz="2700" b="1" dirty="0">
                <a:solidFill>
                  <a:schemeClr val="accent2">
                    <a:lumMod val="60000"/>
                    <a:lumOff val="40000"/>
                  </a:schemeClr>
                </a:solidFill>
              </a:rPr>
            </a:br>
            <a:r>
              <a:rPr lang="es-EC" sz="2700" b="1" dirty="0">
                <a:solidFill>
                  <a:schemeClr val="accent2">
                    <a:lumMod val="60000"/>
                    <a:lumOff val="40000"/>
                  </a:schemeClr>
                </a:solidFill>
              </a:rPr>
              <a:t>Del 26 al 28 de marzo 2015</a:t>
            </a:r>
            <a:r>
              <a:rPr lang="es-EC" b="1" dirty="0"/>
              <a:t/>
            </a:r>
            <a:br>
              <a:rPr lang="es-EC" b="1" dirty="0"/>
            </a:br>
            <a:endParaRPr lang="es-EC" dirty="0"/>
          </a:p>
        </p:txBody>
      </p:sp>
      <p:pic>
        <p:nvPicPr>
          <p:cNvPr id="6" name="Imagen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403860" y="5985510"/>
            <a:ext cx="716279" cy="716279"/>
          </a:xfrm>
          <a:prstGeom prst="rect">
            <a:avLst/>
          </a:prstGeom>
        </p:spPr>
      </p:pic>
      <p:sp>
        <p:nvSpPr>
          <p:cNvPr id="7" name="21 CuadroTexto">
            <a:hlinkClick r:id="rId4" action="ppaction://hlinksldjump"/>
          </p:cNvPr>
          <p:cNvSpPr txBox="1"/>
          <p:nvPr/>
        </p:nvSpPr>
        <p:spPr>
          <a:xfrm>
            <a:off x="10207172" y="6178569"/>
            <a:ext cx="1758815"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Menú Principal</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8" name="Picture 2" descr="https://encrypted-tbn2.gstatic.com/images?q=tbn:ANd9GcT2aBpt6EhmkwJwzTrZ_5eLHL4DxW-giaKWSNj2_Tsi9clJzYFP">
            <a:hlinkClick r:id="rId5"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9575005" y="6148086"/>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9" name="Imagen 8"/>
          <p:cNvPicPr>
            <a:picLocks noChangeAspect="1"/>
          </p:cNvPicPr>
          <p:nvPr/>
        </p:nvPicPr>
        <p:blipFill>
          <a:blip r:embed="rId8"/>
          <a:stretch>
            <a:fillRect/>
          </a:stretch>
        </p:blipFill>
        <p:spPr>
          <a:xfrm>
            <a:off x="1985803" y="1929614"/>
            <a:ext cx="7968934" cy="3774758"/>
          </a:xfrm>
          <a:prstGeom prst="rect">
            <a:avLst/>
          </a:prstGeom>
          <a:ln w="88900" cap="sq" cmpd="thickThin">
            <a:solidFill>
              <a:srgbClr val="000000"/>
            </a:solidFill>
            <a:prstDash val="solid"/>
            <a:miter lim="800000"/>
          </a:ln>
          <a:effectLst>
            <a:innerShdw blurRad="76200">
              <a:srgbClr val="000000"/>
            </a:innerShdw>
          </a:effectLst>
        </p:spPr>
      </p:pic>
      <p:pic>
        <p:nvPicPr>
          <p:cNvPr id="2" name="Imagen 1"/>
          <p:cNvPicPr>
            <a:picLocks noChangeAspect="1"/>
          </p:cNvPicPr>
          <p:nvPr/>
        </p:nvPicPr>
        <p:blipFill>
          <a:blip r:embed="rId9"/>
          <a:stretch>
            <a:fillRect/>
          </a:stretch>
        </p:blipFill>
        <p:spPr>
          <a:xfrm>
            <a:off x="10825936" y="108190"/>
            <a:ext cx="1140051" cy="1133954"/>
          </a:xfrm>
          <a:prstGeom prst="rect">
            <a:avLst/>
          </a:prstGeom>
        </p:spPr>
      </p:pic>
    </p:spTree>
    <p:extLst>
      <p:ext uri="{BB962C8B-B14F-4D97-AF65-F5344CB8AC3E}">
        <p14:creationId xmlns:p14="http://schemas.microsoft.com/office/powerpoint/2010/main" val="234498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76864" y="359039"/>
            <a:ext cx="10515600" cy="1325563"/>
          </a:xfrm>
        </p:spPr>
        <p:txBody>
          <a:bodyPr/>
          <a:lstStyle/>
          <a:p>
            <a:r>
              <a:rPr lang="es-EC" dirty="0" smtClean="0">
                <a:solidFill>
                  <a:schemeClr val="accent2">
                    <a:lumMod val="60000"/>
                    <a:lumOff val="40000"/>
                  </a:schemeClr>
                </a:solidFill>
                <a:latin typeface="Andalus" panose="02020603050405020304" pitchFamily="18" charset="-78"/>
                <a:cs typeface="Andalus" panose="02020603050405020304" pitchFamily="18" charset="-78"/>
              </a:rPr>
              <a:t>Galería</a:t>
            </a:r>
            <a:endParaRPr lang="es-EC" dirty="0">
              <a:solidFill>
                <a:schemeClr val="accent2">
                  <a:lumMod val="60000"/>
                  <a:lumOff val="40000"/>
                </a:schemeClr>
              </a:solidFill>
              <a:latin typeface="Andalus" panose="02020603050405020304" pitchFamily="18" charset="-78"/>
              <a:cs typeface="Andalus" panose="02020603050405020304" pitchFamily="18" charset="-78"/>
            </a:endParaRPr>
          </a:p>
        </p:txBody>
      </p:sp>
      <p:pic>
        <p:nvPicPr>
          <p:cNvPr id="5" name="Picture 2" descr="https://encrypted-tbn2.gstatic.com/images?q=tbn:ANd9GcT2aBpt6EhmkwJwzTrZ_5eLHL4DxW-giaKWSNj2_Tsi9clJzYFP">
            <a:hlinkClick r:id="rId2" action="ppaction://hlinksldjump"/>
          </p:cNvPr>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9540457" y="6155338"/>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7569" y="4177031"/>
            <a:ext cx="1549026" cy="1002132"/>
          </a:xfrm>
          <a:prstGeom prst="rect">
            <a:avLst/>
          </a:prstGeom>
          <a:ln w="88900" cap="sq" cmpd="thickThin">
            <a:solidFill>
              <a:srgbClr val="000000"/>
            </a:solidFill>
            <a:prstDash val="solid"/>
            <a:miter lim="800000"/>
          </a:ln>
          <a:effectLst>
            <a:innerShdw blurRad="76200">
              <a:srgbClr val="000000"/>
            </a:innerShdw>
          </a:effectLst>
        </p:spPr>
      </p:pic>
      <p:pic>
        <p:nvPicPr>
          <p:cNvPr id="7" name="Imagen 6">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29548" y="511320"/>
            <a:ext cx="1090676" cy="1558635"/>
          </a:xfrm>
          <a:prstGeom prst="rect">
            <a:avLst/>
          </a:prstGeom>
          <a:ln w="88900" cap="sq" cmpd="thickThin">
            <a:solidFill>
              <a:srgbClr val="000000"/>
            </a:solidFill>
            <a:prstDash val="solid"/>
            <a:miter lim="800000"/>
          </a:ln>
          <a:effectLst>
            <a:innerShdw blurRad="76200">
              <a:srgbClr val="000000"/>
            </a:innerShdw>
          </a:effectLst>
        </p:spPr>
      </p:pic>
      <p:pic>
        <p:nvPicPr>
          <p:cNvPr id="8" name="Imagen 7">
            <a:hlinkClick r:id="rId9" action="ppaction://hlinksldjump"/>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30649" y="5348335"/>
            <a:ext cx="1562473" cy="907318"/>
          </a:xfrm>
          <a:prstGeom prst="rect">
            <a:avLst/>
          </a:prstGeom>
          <a:ln w="88900" cap="sq" cmpd="thickThin">
            <a:solidFill>
              <a:srgbClr val="000000"/>
            </a:solidFill>
            <a:prstDash val="solid"/>
            <a:miter lim="800000"/>
          </a:ln>
          <a:effectLst>
            <a:innerShdw blurRad="76200">
              <a:srgbClr val="000000"/>
            </a:innerShdw>
          </a:effectLst>
        </p:spPr>
      </p:pic>
      <p:pic>
        <p:nvPicPr>
          <p:cNvPr id="9" name="Imagen 8">
            <a:hlinkClick r:id="rId11" action="ppaction://hlinksldjump"/>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894419" y="5062564"/>
            <a:ext cx="1563281" cy="879346"/>
          </a:xfrm>
          <a:prstGeom prst="rect">
            <a:avLst/>
          </a:prstGeom>
          <a:ln w="88900" cap="sq" cmpd="thickThin">
            <a:solidFill>
              <a:srgbClr val="000000"/>
            </a:solidFill>
            <a:prstDash val="solid"/>
            <a:miter lim="800000"/>
          </a:ln>
          <a:effectLst>
            <a:innerShdw blurRad="76200">
              <a:srgbClr val="000000"/>
            </a:innerShdw>
          </a:effectLst>
        </p:spPr>
      </p:pic>
      <p:pic>
        <p:nvPicPr>
          <p:cNvPr id="10" name="Imagen 9">
            <a:hlinkClick r:id="rId13" action="ppaction://hlinksldjump"/>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360211" y="5064240"/>
            <a:ext cx="1563281" cy="879346"/>
          </a:xfrm>
          <a:prstGeom prst="rect">
            <a:avLst/>
          </a:prstGeom>
          <a:ln w="88900" cap="sq" cmpd="thickThin">
            <a:solidFill>
              <a:srgbClr val="000000"/>
            </a:solidFill>
            <a:prstDash val="solid"/>
            <a:miter lim="800000"/>
          </a:ln>
          <a:effectLst>
            <a:innerShdw blurRad="76200">
              <a:srgbClr val="000000"/>
            </a:innerShdw>
          </a:effectLst>
        </p:spPr>
      </p:pic>
      <p:pic>
        <p:nvPicPr>
          <p:cNvPr id="12" name="Imagen 11">
            <a:hlinkClick r:id="rId15" action="ppaction://hlinksldjump"/>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221538" y="927819"/>
            <a:ext cx="1563281" cy="879346"/>
          </a:xfrm>
          <a:prstGeom prst="rect">
            <a:avLst/>
          </a:prstGeom>
          <a:ln w="88900" cap="sq" cmpd="thickThin">
            <a:solidFill>
              <a:srgbClr val="000000"/>
            </a:solidFill>
            <a:prstDash val="solid"/>
            <a:miter lim="800000"/>
          </a:ln>
          <a:effectLst>
            <a:innerShdw blurRad="76200">
              <a:srgbClr val="000000"/>
            </a:innerShdw>
          </a:effectLst>
        </p:spPr>
      </p:pic>
      <p:pic>
        <p:nvPicPr>
          <p:cNvPr id="13" name="Imagen 12">
            <a:hlinkClick r:id="rId17" action="ppaction://hlinksldjump"/>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892161" y="989474"/>
            <a:ext cx="1565539" cy="889070"/>
          </a:xfrm>
          <a:prstGeom prst="rect">
            <a:avLst/>
          </a:prstGeom>
          <a:ln w="88900" cap="sq" cmpd="thickThin">
            <a:solidFill>
              <a:srgbClr val="000000"/>
            </a:solidFill>
            <a:prstDash val="solid"/>
            <a:miter lim="800000"/>
          </a:ln>
          <a:effectLst>
            <a:innerShdw blurRad="76200">
              <a:srgbClr val="000000"/>
            </a:innerShdw>
          </a:effectLst>
        </p:spPr>
      </p:pic>
      <p:pic>
        <p:nvPicPr>
          <p:cNvPr id="17" name="Imagen 16">
            <a:hlinkClick r:id="rId19" action="ppaction://hlinksldjump"/>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081708" y="1880881"/>
            <a:ext cx="1565539" cy="881022"/>
          </a:xfrm>
          <a:prstGeom prst="rect">
            <a:avLst/>
          </a:prstGeom>
          <a:ln w="88900" cap="sq" cmpd="thickThin">
            <a:solidFill>
              <a:srgbClr val="000000"/>
            </a:solidFill>
            <a:prstDash val="solid"/>
            <a:miter lim="800000"/>
          </a:ln>
          <a:effectLst>
            <a:innerShdw blurRad="76200">
              <a:srgbClr val="000000"/>
            </a:innerShdw>
          </a:effectLst>
        </p:spPr>
      </p:pic>
      <p:pic>
        <p:nvPicPr>
          <p:cNvPr id="19" name="Imagen 18">
            <a:hlinkClick r:id="rId21" action="ppaction://hlinksldjump"/>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53549" y="3030133"/>
            <a:ext cx="1554275" cy="889595"/>
          </a:xfrm>
          <a:prstGeom prst="rect">
            <a:avLst/>
          </a:prstGeom>
          <a:ln w="88900" cap="sq" cmpd="thickThin">
            <a:solidFill>
              <a:srgbClr val="000000"/>
            </a:solidFill>
            <a:prstDash val="solid"/>
            <a:miter lim="800000"/>
          </a:ln>
          <a:effectLst>
            <a:innerShdw blurRad="76200">
              <a:srgbClr val="000000"/>
            </a:innerShdw>
          </a:effectLst>
        </p:spPr>
      </p:pic>
      <p:pic>
        <p:nvPicPr>
          <p:cNvPr id="20" name="Imagen 19">
            <a:hlinkClick r:id="rId23" action="ppaction://hlinksldjump"/>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9971528" y="3058117"/>
            <a:ext cx="1571189" cy="879345"/>
          </a:xfrm>
          <a:prstGeom prst="rect">
            <a:avLst/>
          </a:prstGeom>
          <a:ln w="88900" cap="sq" cmpd="thickThin">
            <a:solidFill>
              <a:srgbClr val="000000"/>
            </a:solidFill>
            <a:prstDash val="solid"/>
            <a:miter lim="800000"/>
          </a:ln>
          <a:effectLst>
            <a:innerShdw blurRad="76200">
              <a:srgbClr val="000000"/>
            </a:innerShdw>
          </a:effectLst>
        </p:spPr>
      </p:pic>
      <p:pic>
        <p:nvPicPr>
          <p:cNvPr id="21" name="Imagen 20">
            <a:hlinkClick r:id="rId25" action="ppaction://hlinksldjump"/>
          </p:cNvPr>
          <p:cNvPicPr>
            <a:picLocks noChangeAspect="1"/>
          </p:cNvPicPr>
          <p:nvPr/>
        </p:nvPicPr>
        <p:blipFill rotWithShape="1">
          <a:blip r:embed="rId26" cstate="print">
            <a:extLst>
              <a:ext uri="{28A0092B-C50C-407E-A947-70E740481C1C}">
                <a14:useLocalDpi xmlns:a14="http://schemas.microsoft.com/office/drawing/2010/main" val="0"/>
              </a:ext>
            </a:extLst>
          </a:blip>
          <a:srcRect t="39141" b="15951"/>
          <a:stretch/>
        </p:blipFill>
        <p:spPr>
          <a:xfrm>
            <a:off x="3063833" y="2759566"/>
            <a:ext cx="5696103" cy="1663522"/>
          </a:xfrm>
          <a:prstGeom prst="rect">
            <a:avLst/>
          </a:prstGeom>
          <a:ln w="88900" cap="sq" cmpd="thickThin">
            <a:solidFill>
              <a:srgbClr val="000000"/>
            </a:solidFill>
            <a:prstDash val="solid"/>
            <a:miter lim="800000"/>
          </a:ln>
          <a:effectLst>
            <a:innerShdw blurRad="76200">
              <a:srgbClr val="000000"/>
            </a:innerShdw>
          </a:effectLst>
        </p:spPr>
      </p:pic>
      <p:pic>
        <p:nvPicPr>
          <p:cNvPr id="3" name="Imagen 2">
            <a:hlinkClick r:id="rId27" action="ppaction://hlinksldjump"/>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1164910" y="336271"/>
            <a:ext cx="755614" cy="1007485"/>
          </a:xfrm>
          <a:prstGeom prst="rect">
            <a:avLst/>
          </a:prstGeom>
          <a:ln w="88900" cap="sq" cmpd="thickThin">
            <a:solidFill>
              <a:srgbClr val="000000"/>
            </a:solidFill>
            <a:prstDash val="solid"/>
            <a:miter lim="800000"/>
          </a:ln>
          <a:effectLst>
            <a:innerShdw blurRad="76200">
              <a:srgbClr val="000000"/>
            </a:innerShdw>
          </a:effectLst>
        </p:spPr>
      </p:pic>
      <p:sp>
        <p:nvSpPr>
          <p:cNvPr id="18" name="1 CuadroTexto">
            <a:hlinkClick r:id="" action="ppaction://hlinkshowjump?jump=endshow"/>
          </p:cNvPr>
          <p:cNvSpPr txBox="1"/>
          <p:nvPr/>
        </p:nvSpPr>
        <p:spPr>
          <a:xfrm>
            <a:off x="10119937" y="6155565"/>
            <a:ext cx="1758815"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Menú Principal</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4" name="Imagen 3">
            <a:hlinkClick r:id="rId29" action="ppaction://hlinksldjump"/>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073503" y="1532586"/>
            <a:ext cx="1786896" cy="1218067"/>
          </a:xfrm>
          <a:prstGeom prst="rect">
            <a:avLst/>
          </a:prstGeom>
          <a:ln w="88900" cap="sq" cmpd="thickThin">
            <a:solidFill>
              <a:srgbClr val="000000"/>
            </a:solidFill>
            <a:prstDash val="solid"/>
            <a:miter lim="800000"/>
          </a:ln>
          <a:effectLst>
            <a:innerShdw blurRad="76200">
              <a:srgbClr val="000000"/>
            </a:innerShdw>
          </a:effectLst>
        </p:spPr>
      </p:pic>
      <p:pic>
        <p:nvPicPr>
          <p:cNvPr id="11" name="Imagen 10">
            <a:hlinkClick r:id="rId31" action="ppaction://hlinksldjump"/>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544202" y="5615072"/>
            <a:ext cx="1469187" cy="979219"/>
          </a:xfrm>
          <a:prstGeom prst="rect">
            <a:avLst/>
          </a:prstGeom>
          <a:ln w="88900" cap="sq" cmpd="thickThin">
            <a:solidFill>
              <a:srgbClr val="000000"/>
            </a:solidFill>
            <a:prstDash val="solid"/>
            <a:miter lim="800000"/>
          </a:ln>
          <a:effectLst>
            <a:innerShdw blurRad="76200">
              <a:srgbClr val="000000"/>
            </a:innerShdw>
          </a:effectLst>
        </p:spPr>
      </p:pic>
      <p:pic>
        <p:nvPicPr>
          <p:cNvPr id="22" name="Imagen 21">
            <a:hlinkClick r:id="rId33" action="ppaction://hlinksldjump"/>
          </p:cNvPr>
          <p:cNvPicPr>
            <a:picLocks noChangeAspect="1"/>
          </p:cNvPicPr>
          <p:nvPr/>
        </p:nvPicPr>
        <p:blipFill>
          <a:blip r:embed="rId34"/>
          <a:stretch>
            <a:fillRect/>
          </a:stretch>
        </p:blipFill>
        <p:spPr>
          <a:xfrm>
            <a:off x="9279231" y="4293891"/>
            <a:ext cx="1681411" cy="105444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481516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subTnLst>
                                    <p:cmd type="evt" cmd="onstopaudio">
                                      <p:cBhvr>
                                        <p:cTn display="0" masterRel="sameClick">
                                          <p:stCondLst>
                                            <p:cond evt="begin" delay="0">
                                              <p:tn val="5"/>
                                            </p:cond>
                                          </p:stCondLst>
                                        </p:cTn>
                                        <p:tgtEl>
                                          <p:sldTgt/>
                                        </p:tgtEl>
                                      </p:cBhvr>
                                    </p:cmd>
                                  </p:subTnLst>
                                </p:cTn>
                              </p:par>
                              <p:par>
                                <p:cTn id="8" presetID="14"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3284220" y="5354003"/>
            <a:ext cx="5985510" cy="490538"/>
          </a:xfrm>
        </p:spPr>
        <p:txBody>
          <a:bodyPr>
            <a:normAutofit fontScale="90000"/>
          </a:bodyPr>
          <a:lstStyle/>
          <a:p>
            <a:r>
              <a:rPr lang="es-EC" sz="2400" b="1" dirty="0">
                <a:solidFill>
                  <a:schemeClr val="bg1"/>
                </a:solidFill>
                <a:latin typeface="Andalus" panose="02020603050405020304" pitchFamily="18" charset="-78"/>
                <a:cs typeface="Andalus" panose="02020603050405020304" pitchFamily="18" charset="-78"/>
              </a:rPr>
              <a:t>Rector: PHD. Manuel Roberto Tolozano Benites</a:t>
            </a:r>
          </a:p>
        </p:txBody>
      </p:sp>
      <p:pic>
        <p:nvPicPr>
          <p:cNvPr id="4" name="Marcador de conteni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14851" y="636904"/>
            <a:ext cx="3303270" cy="4506595"/>
          </a:xfrm>
          <a:prstGeom prst="rect">
            <a:avLst/>
          </a:prstGeom>
          <a:ln w="88900" cap="sq" cmpd="thickThin">
            <a:solidFill>
              <a:srgbClr val="000000"/>
            </a:solidFill>
            <a:prstDash val="solid"/>
            <a:miter lim="800000"/>
          </a:ln>
          <a:effectLst>
            <a:innerShdw blurRad="76200">
              <a:srgbClr val="000000"/>
            </a:innerShdw>
          </a:effectLst>
        </p:spPr>
      </p:pic>
      <p:pic>
        <p:nvPicPr>
          <p:cNvPr id="6" name="Imagen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8"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9"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28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598159" y="503418"/>
            <a:ext cx="6705600" cy="3058510"/>
          </a:xfrm>
        </p:spPr>
        <p:txBody>
          <a:bodyPr>
            <a:normAutofit fontScale="90000"/>
          </a:bodyPr>
          <a:lstStyle/>
          <a:p>
            <a:pPr algn="ctr"/>
            <a:r>
              <a:rPr lang="es-EC" sz="6000" b="1" dirty="0" smtClean="0">
                <a:ln w="17780" cmpd="sng">
                  <a:solidFill>
                    <a:schemeClr val="tx1"/>
                  </a:solidFill>
                  <a:prstDash val="solid"/>
                  <a:miter lim="800000"/>
                </a:ln>
                <a:solidFill>
                  <a:schemeClr val="bg1"/>
                </a:solidFill>
                <a:effectLst>
                  <a:outerShdw blurRad="55000" dist="50800" dir="5400000" algn="tl">
                    <a:srgbClr val="000000">
                      <a:alpha val="33000"/>
                    </a:srgbClr>
                  </a:outerShdw>
                </a:effectLst>
                <a:latin typeface="Andalus" panose="02020603050405020304" pitchFamily="18" charset="-78"/>
                <a:cs typeface="Andalus" panose="02020603050405020304" pitchFamily="18" charset="-78"/>
              </a:rPr>
              <a:t>Instituto Superior Tecnológico</a:t>
            </a:r>
            <a:br>
              <a:rPr lang="es-EC" sz="6000" b="1" dirty="0" smtClean="0">
                <a:ln w="17780" cmpd="sng">
                  <a:solidFill>
                    <a:schemeClr val="tx1"/>
                  </a:solidFill>
                  <a:prstDash val="solid"/>
                  <a:miter lim="800000"/>
                </a:ln>
                <a:solidFill>
                  <a:schemeClr val="bg1"/>
                </a:solidFill>
                <a:effectLst>
                  <a:outerShdw blurRad="55000" dist="50800" dir="5400000" algn="tl">
                    <a:srgbClr val="000000">
                      <a:alpha val="33000"/>
                    </a:srgbClr>
                  </a:outerShdw>
                </a:effectLst>
                <a:latin typeface="Andalus" panose="02020603050405020304" pitchFamily="18" charset="-78"/>
                <a:cs typeface="Andalus" panose="02020603050405020304" pitchFamily="18" charset="-78"/>
              </a:rPr>
            </a:br>
            <a:r>
              <a:rPr lang="es-EC" sz="6000" b="1" dirty="0" smtClean="0">
                <a:ln w="17780" cmpd="sng">
                  <a:solidFill>
                    <a:schemeClr val="tx1"/>
                  </a:solidFill>
                  <a:prstDash val="solid"/>
                  <a:miter lim="800000"/>
                </a:ln>
                <a:solidFill>
                  <a:schemeClr val="bg1"/>
                </a:solidFill>
                <a:effectLst>
                  <a:outerShdw blurRad="55000" dist="50800" dir="5400000" algn="tl">
                    <a:srgbClr val="000000">
                      <a:alpha val="33000"/>
                    </a:srgbClr>
                  </a:outerShdw>
                </a:effectLst>
                <a:latin typeface="Andalus" panose="02020603050405020304" pitchFamily="18" charset="-78"/>
                <a:cs typeface="Andalus" panose="02020603050405020304" pitchFamily="18" charset="-78"/>
              </a:rPr>
              <a:t>Bolivariano</a:t>
            </a:r>
            <a:br>
              <a:rPr lang="es-EC" sz="6000" b="1" dirty="0" smtClean="0">
                <a:ln w="17780" cmpd="sng">
                  <a:solidFill>
                    <a:schemeClr val="tx1"/>
                  </a:solidFill>
                  <a:prstDash val="solid"/>
                  <a:miter lim="800000"/>
                </a:ln>
                <a:solidFill>
                  <a:schemeClr val="bg1"/>
                </a:solidFill>
                <a:effectLst>
                  <a:outerShdw blurRad="55000" dist="50800" dir="5400000" algn="tl">
                    <a:srgbClr val="000000">
                      <a:alpha val="33000"/>
                    </a:srgbClr>
                  </a:outerShdw>
                </a:effectLst>
                <a:latin typeface="Andalus" panose="02020603050405020304" pitchFamily="18" charset="-78"/>
                <a:cs typeface="Andalus" panose="02020603050405020304" pitchFamily="18" charset="-78"/>
              </a:rPr>
            </a:br>
            <a:r>
              <a:rPr lang="es-EC" sz="6000" b="1" dirty="0" smtClean="0">
                <a:ln w="17780" cmpd="sng">
                  <a:solidFill>
                    <a:schemeClr val="tx1"/>
                  </a:solidFill>
                  <a:prstDash val="solid"/>
                  <a:miter lim="800000"/>
                </a:ln>
                <a:solidFill>
                  <a:schemeClr val="bg1"/>
                </a:solidFill>
                <a:effectLst>
                  <a:outerShdw blurRad="55000" dist="50800" dir="5400000" algn="tl">
                    <a:srgbClr val="000000">
                      <a:alpha val="33000"/>
                    </a:srgbClr>
                  </a:outerShdw>
                </a:effectLst>
                <a:latin typeface="Andalus" panose="02020603050405020304" pitchFamily="18" charset="-78"/>
                <a:cs typeface="Andalus" panose="02020603050405020304" pitchFamily="18" charset="-78"/>
              </a:rPr>
              <a:t>de Tecnología</a:t>
            </a:r>
            <a:r>
              <a:rPr lang="es-EC" b="1" dirty="0" smtClean="0">
                <a:ln w="17780" cmpd="sng">
                  <a:solidFill>
                    <a:schemeClr val="tx1"/>
                  </a:solidFill>
                  <a:prstDash val="solid"/>
                  <a:miter lim="800000"/>
                </a:ln>
                <a:effectLst>
                  <a:outerShdw blurRad="55000" dist="50800" dir="5400000" algn="tl">
                    <a:srgbClr val="000000">
                      <a:alpha val="33000"/>
                    </a:srgbClr>
                  </a:outerShdw>
                </a:effectLst>
              </a:rPr>
              <a:t/>
            </a:r>
            <a:br>
              <a:rPr lang="es-EC" b="1" dirty="0" smtClean="0">
                <a:ln w="17780" cmpd="sng">
                  <a:solidFill>
                    <a:schemeClr val="tx1"/>
                  </a:solidFill>
                  <a:prstDash val="solid"/>
                  <a:miter lim="800000"/>
                </a:ln>
                <a:effectLst>
                  <a:outerShdw blurRad="55000" dist="50800" dir="5400000" algn="tl">
                    <a:srgbClr val="000000">
                      <a:alpha val="33000"/>
                    </a:srgbClr>
                  </a:outerShdw>
                </a:effectLst>
              </a:rPr>
            </a:br>
            <a:endParaRPr lang="es-EC" dirty="0"/>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5962" y="216465"/>
            <a:ext cx="1333575" cy="134320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17 CuadroTexto">
            <a:hlinkClick r:id="rId3" action="ppaction://hlinksldjump"/>
          </p:cNvPr>
          <p:cNvSpPr txBox="1"/>
          <p:nvPr/>
        </p:nvSpPr>
        <p:spPr>
          <a:xfrm>
            <a:off x="9424713" y="4333235"/>
            <a:ext cx="2584362" cy="523220"/>
          </a:xfrm>
          <a:prstGeom prst="rect">
            <a:avLst/>
          </a:prstGeom>
          <a:noFill/>
        </p:spPr>
        <p:txBody>
          <a:bodyPr wrap="none" rtlCol="0">
            <a:spAutoFit/>
            <a:scene3d>
              <a:camera prst="obliqueBottomLeft"/>
              <a:lightRig rig="threePt" dir="t"/>
            </a:scene3d>
          </a:bodyPr>
          <a:lstStyle/>
          <a:p>
            <a:r>
              <a:rPr lang="es-EC" sz="2800" b="1" dirty="0" smtClean="0">
                <a:latin typeface="Arabic Typesetting" pitchFamily="66" charset="-78"/>
                <a:cs typeface="Arabic Typesetting" pitchFamily="66" charset="-78"/>
              </a:rPr>
              <a:t>Programa del Congreso</a:t>
            </a:r>
            <a:endParaRPr lang="es-EC" sz="2800" b="1" dirty="0">
              <a:latin typeface="Arabic Typesetting" pitchFamily="66" charset="-78"/>
              <a:cs typeface="Arabic Typesetting" pitchFamily="66" charset="-78"/>
            </a:endParaRPr>
          </a:p>
        </p:txBody>
      </p:sp>
      <p:sp>
        <p:nvSpPr>
          <p:cNvPr id="13" name="18 CuadroTexto">
            <a:hlinkClick r:id="rId4" action="ppaction://hlinksldjump"/>
          </p:cNvPr>
          <p:cNvSpPr txBox="1"/>
          <p:nvPr/>
        </p:nvSpPr>
        <p:spPr>
          <a:xfrm>
            <a:off x="6036003" y="3561928"/>
            <a:ext cx="2872902" cy="523220"/>
          </a:xfrm>
          <a:prstGeom prst="rect">
            <a:avLst/>
          </a:prstGeom>
          <a:noFill/>
        </p:spPr>
        <p:txBody>
          <a:bodyPr wrap="none" rtlCol="0">
            <a:spAutoFit/>
            <a:scene3d>
              <a:camera prst="obliqueBottomLeft"/>
              <a:lightRig rig="threePt" dir="t"/>
            </a:scene3d>
          </a:bodyPr>
          <a:lstStyle/>
          <a:p>
            <a:r>
              <a:rPr lang="es-EC" sz="2800" b="1" dirty="0" smtClean="0">
                <a:latin typeface="Arabic Typesetting" pitchFamily="66" charset="-78"/>
                <a:cs typeface="Arabic Typesetting" pitchFamily="66" charset="-78"/>
              </a:rPr>
              <a:t>Ponencias por Comisiones</a:t>
            </a:r>
            <a:endParaRPr lang="es-EC" sz="2800" b="1" dirty="0">
              <a:latin typeface="Arabic Typesetting" pitchFamily="66" charset="-78"/>
              <a:cs typeface="Arabic Typesetting" pitchFamily="66" charset="-78"/>
            </a:endParaRPr>
          </a:p>
        </p:txBody>
      </p:sp>
      <p:sp>
        <p:nvSpPr>
          <p:cNvPr id="14" name="20 CuadroTexto">
            <a:hlinkClick r:id="rId5" action="ppaction://hlinksldjump"/>
          </p:cNvPr>
          <p:cNvSpPr txBox="1"/>
          <p:nvPr/>
        </p:nvSpPr>
        <p:spPr>
          <a:xfrm>
            <a:off x="9413271" y="3538739"/>
            <a:ext cx="2270173" cy="523220"/>
          </a:xfrm>
          <a:prstGeom prst="rect">
            <a:avLst/>
          </a:prstGeom>
          <a:noFill/>
        </p:spPr>
        <p:txBody>
          <a:bodyPr wrap="none" rtlCol="0">
            <a:spAutoFit/>
            <a:scene3d>
              <a:camera prst="obliqueBottomLeft"/>
              <a:lightRig rig="threePt" dir="t"/>
            </a:scene3d>
          </a:bodyPr>
          <a:lstStyle/>
          <a:p>
            <a:r>
              <a:rPr lang="es-EC" sz="2800" b="1" dirty="0" smtClean="0">
                <a:latin typeface="Arabic Typesetting" pitchFamily="66" charset="-78"/>
                <a:cs typeface="Arabic Typesetting" pitchFamily="66" charset="-78"/>
              </a:rPr>
              <a:t>Cursos Pre congreso</a:t>
            </a:r>
            <a:endParaRPr lang="es-EC" sz="2800" b="1" dirty="0">
              <a:latin typeface="Arabic Typesetting" pitchFamily="66" charset="-78"/>
              <a:cs typeface="Arabic Typesetting" pitchFamily="66" charset="-78"/>
            </a:endParaRPr>
          </a:p>
        </p:txBody>
      </p:sp>
      <p:sp>
        <p:nvSpPr>
          <p:cNvPr id="15" name="21 CuadroTexto">
            <a:hlinkClick r:id="rId6" action="ppaction://hlinksldjump"/>
          </p:cNvPr>
          <p:cNvSpPr txBox="1"/>
          <p:nvPr/>
        </p:nvSpPr>
        <p:spPr>
          <a:xfrm>
            <a:off x="6126662" y="5201438"/>
            <a:ext cx="1784463" cy="523220"/>
          </a:xfrm>
          <a:prstGeom prst="rect">
            <a:avLst/>
          </a:prstGeom>
          <a:noFill/>
        </p:spPr>
        <p:txBody>
          <a:bodyPr wrap="none" rtlCol="0">
            <a:spAutoFit/>
            <a:scene3d>
              <a:camera prst="obliqueBottomLeft"/>
              <a:lightRig rig="threePt" dir="t"/>
            </a:scene3d>
          </a:bodyPr>
          <a:lstStyle/>
          <a:p>
            <a:r>
              <a:rPr lang="es-EC" sz="2800" b="1" dirty="0">
                <a:latin typeface="Arabic Typesetting" pitchFamily="66" charset="-78"/>
                <a:cs typeface="Arabic Typesetting" pitchFamily="66" charset="-78"/>
              </a:rPr>
              <a:t>Galería de fotos</a:t>
            </a:r>
          </a:p>
        </p:txBody>
      </p:sp>
      <p:pic>
        <p:nvPicPr>
          <p:cNvPr id="16" name="Picture 2" descr="https://encrypted-tbn2.gstatic.com/images?q=tbn:ANd9GcT2aBpt6EhmkwJwzTrZ_5eLHL4DxW-giaKWSNj2_Tsi9clJzYFP">
            <a:hlinkClick r:id="rId7" action="ppaction://hlinksldjump"/>
          </p:cNvPr>
          <p:cNvPicPr>
            <a:picLocks noChangeAspect="1" noChangeArrowheads="1"/>
          </p:cNvPicPr>
          <p:nvPr/>
        </p:nvPicPr>
        <p:blipFill>
          <a:blip r:embed="rId8" cstate="print">
            <a:duotone>
              <a:prstClr val="black"/>
              <a:schemeClr val="accent3">
                <a:tint val="45000"/>
                <a:satMod val="400000"/>
              </a:schemeClr>
            </a:duotone>
            <a:extLst>
              <a:ext uri="{BEBA8EAE-BF5A-486C-A8C5-ECC9F3942E4B}">
                <a14:imgProps xmlns:a14="http://schemas.microsoft.com/office/drawing/2010/main">
                  <a14:imgLayer r:embed="rId9">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8870700" y="4303856"/>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7" name="Picture 2" descr="https://encrypted-tbn2.gstatic.com/images?q=tbn:ANd9GcT2aBpt6EhmkwJwzTrZ_5eLHL4DxW-giaKWSNj2_Tsi9clJzYFP">
            <a:hlinkClick r:id="rId3" action="ppaction://hlinksldjump"/>
          </p:cNvPr>
          <p:cNvPicPr>
            <a:picLocks noChangeAspect="1" noChangeArrowheads="1"/>
          </p:cNvPicPr>
          <p:nvPr/>
        </p:nvPicPr>
        <p:blipFill>
          <a:blip r:embed="rId8" cstate="print">
            <a:duotone>
              <a:prstClr val="black"/>
              <a:schemeClr val="accent3">
                <a:tint val="45000"/>
                <a:satMod val="400000"/>
              </a:schemeClr>
            </a:duotone>
            <a:extLst>
              <a:ext uri="{BEBA8EAE-BF5A-486C-A8C5-ECC9F3942E4B}">
                <a14:imgProps xmlns:a14="http://schemas.microsoft.com/office/drawing/2010/main">
                  <a14:imgLayer r:embed="rId9">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5471339" y="3539201"/>
            <a:ext cx="722672" cy="541306"/>
          </a:xfrm>
          <a:prstGeom prst="rect">
            <a:avLst/>
          </a:prstGeom>
          <a:noFill/>
          <a:effectLst>
            <a:innerShdw blurRad="114300">
              <a:prstClr val="black"/>
            </a:innerShdw>
          </a:effectLst>
          <a:extLst/>
        </p:spPr>
      </p:pic>
      <p:pic>
        <p:nvPicPr>
          <p:cNvPr id="18" name="Picture 2" descr="https://encrypted-tbn2.gstatic.com/images?q=tbn:ANd9GcT2aBpt6EhmkwJwzTrZ_5eLHL4DxW-giaKWSNj2_Tsi9clJzYFP">
            <a:hlinkClick r:id="rId10" action="ppaction://hlinksldjump"/>
          </p:cNvPr>
          <p:cNvPicPr>
            <a:picLocks noChangeAspect="1" noChangeArrowheads="1"/>
          </p:cNvPicPr>
          <p:nvPr/>
        </p:nvPicPr>
        <p:blipFill>
          <a:blip r:embed="rId8" cstate="print">
            <a:duotone>
              <a:prstClr val="black"/>
              <a:schemeClr val="accent3">
                <a:tint val="45000"/>
                <a:satMod val="400000"/>
              </a:schemeClr>
            </a:duotone>
            <a:extLst>
              <a:ext uri="{BEBA8EAE-BF5A-486C-A8C5-ECC9F3942E4B}">
                <a14:imgProps xmlns:a14="http://schemas.microsoft.com/office/drawing/2010/main">
                  <a14:imgLayer r:embed="rId9">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8847551" y="3539201"/>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9" name="Picture 2" descr="https://encrypted-tbn2.gstatic.com/images?q=tbn:ANd9GcT2aBpt6EhmkwJwzTrZ_5eLHL4DxW-giaKWSNj2_Tsi9clJzYFP">
            <a:hlinkClick r:id="rId11" action="ppaction://hlinksldjump"/>
          </p:cNvPr>
          <p:cNvPicPr>
            <a:picLocks noChangeAspect="1" noChangeArrowheads="1"/>
          </p:cNvPicPr>
          <p:nvPr/>
        </p:nvPicPr>
        <p:blipFill>
          <a:blip r:embed="rId8" cstate="print">
            <a:duotone>
              <a:prstClr val="black"/>
              <a:schemeClr val="accent3">
                <a:tint val="45000"/>
                <a:satMod val="400000"/>
              </a:schemeClr>
            </a:duotone>
            <a:extLst>
              <a:ext uri="{BEBA8EAE-BF5A-486C-A8C5-ECC9F3942E4B}">
                <a14:imgProps xmlns:a14="http://schemas.microsoft.com/office/drawing/2010/main">
                  <a14:imgLayer r:embed="rId9">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5494495" y="4361731"/>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21" name="Picture 2" descr="https://encrypted-tbn2.gstatic.com/images?q=tbn:ANd9GcT2aBpt6EhmkwJwzTrZ_5eLHL4DxW-giaKWSNj2_Tsi9clJzYFP">
            <a:hlinkClick r:id="" action="ppaction://hlinkshowjump?jump=endshow"/>
          </p:cNvPr>
          <p:cNvPicPr>
            <a:picLocks noChangeAspect="1" noChangeArrowheads="1"/>
          </p:cNvPicPr>
          <p:nvPr/>
        </p:nvPicPr>
        <p:blipFill>
          <a:blip r:embed="rId8" cstate="print">
            <a:duotone>
              <a:prstClr val="black"/>
              <a:schemeClr val="accent3">
                <a:tint val="45000"/>
                <a:satMod val="400000"/>
              </a:schemeClr>
            </a:duotone>
            <a:extLst>
              <a:ext uri="{BEBA8EAE-BF5A-486C-A8C5-ECC9F3942E4B}">
                <a14:imgProps xmlns:a14="http://schemas.microsoft.com/office/drawing/2010/main">
                  <a14:imgLayer r:embed="rId9">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8908905" y="5811685"/>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23" name="1 CuadroTexto">
            <a:hlinkClick r:id="" action="ppaction://hlinkshowjump?jump=endshow"/>
          </p:cNvPr>
          <p:cNvSpPr txBox="1"/>
          <p:nvPr/>
        </p:nvSpPr>
        <p:spPr>
          <a:xfrm>
            <a:off x="9524579" y="5870816"/>
            <a:ext cx="636713" cy="523220"/>
          </a:xfrm>
          <a:prstGeom prst="rect">
            <a:avLst/>
          </a:prstGeom>
          <a:noFill/>
        </p:spPr>
        <p:txBody>
          <a:bodyPr wrap="none" rtlCol="0">
            <a:spAutoFit/>
            <a:scene3d>
              <a:camera prst="obliqueBottomLeft"/>
              <a:lightRig rig="threePt" dir="t"/>
            </a:scene3d>
          </a:bodyPr>
          <a:lstStyle/>
          <a:p>
            <a:r>
              <a:rPr lang="es-EC" sz="2800" b="1" dirty="0">
                <a:latin typeface="Arabic Typesetting" pitchFamily="66" charset="-78"/>
                <a:cs typeface="Arabic Typesetting" pitchFamily="66" charset="-78"/>
              </a:rPr>
              <a:t>Salir</a:t>
            </a:r>
          </a:p>
        </p:txBody>
      </p:sp>
      <p:pic>
        <p:nvPicPr>
          <p:cNvPr id="24" name="Picture 2" descr="https://encrypted-tbn2.gstatic.com/images?q=tbn:ANd9GcT2aBpt6EhmkwJwzTrZ_5eLHL4DxW-giaKWSNj2_Tsi9clJzYFP">
            <a:hlinkClick r:id="rId12" action="ppaction://hlinksldjump"/>
          </p:cNvPr>
          <p:cNvPicPr>
            <a:picLocks noChangeAspect="1" noChangeArrowheads="1"/>
          </p:cNvPicPr>
          <p:nvPr/>
        </p:nvPicPr>
        <p:blipFill>
          <a:blip r:embed="rId8" cstate="print">
            <a:duotone>
              <a:prstClr val="black"/>
              <a:schemeClr val="accent3">
                <a:tint val="45000"/>
                <a:satMod val="400000"/>
              </a:schemeClr>
            </a:duotone>
            <a:extLst>
              <a:ext uri="{BEBA8EAE-BF5A-486C-A8C5-ECC9F3942E4B}">
                <a14:imgProps xmlns:a14="http://schemas.microsoft.com/office/drawing/2010/main">
                  <a14:imgLayer r:embed="rId9">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5494495" y="5170955"/>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25" name="38 CuadroTexto">
            <a:hlinkClick r:id="rId13" action="ppaction://hlinksldjump"/>
          </p:cNvPr>
          <p:cNvSpPr txBox="1"/>
          <p:nvPr/>
        </p:nvSpPr>
        <p:spPr>
          <a:xfrm>
            <a:off x="6061163" y="4383549"/>
            <a:ext cx="2592376" cy="523220"/>
          </a:xfrm>
          <a:prstGeom prst="rect">
            <a:avLst/>
          </a:prstGeom>
          <a:noFill/>
        </p:spPr>
        <p:txBody>
          <a:bodyPr wrap="none" rtlCol="0">
            <a:spAutoFit/>
            <a:scene3d>
              <a:camera prst="obliqueBottomLeft"/>
              <a:lightRig rig="threePt" dir="t"/>
            </a:scene3d>
          </a:bodyPr>
          <a:lstStyle/>
          <a:p>
            <a:r>
              <a:rPr lang="es-EC" sz="2800" b="1" dirty="0" smtClean="0">
                <a:latin typeface="Arabic Typesetting" pitchFamily="66" charset="-78"/>
                <a:cs typeface="Arabic Typesetting" pitchFamily="66" charset="-78"/>
              </a:rPr>
              <a:t>Conferencias Temáticas</a:t>
            </a:r>
            <a:endParaRPr lang="es-EC" sz="2800" b="1" dirty="0">
              <a:latin typeface="Arabic Typesetting" pitchFamily="66" charset="-78"/>
              <a:cs typeface="Arabic Typesetting" pitchFamily="66" charset="-78"/>
            </a:endParaRPr>
          </a:p>
        </p:txBody>
      </p:sp>
      <p:pic>
        <p:nvPicPr>
          <p:cNvPr id="5" name="Imagen 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95962" y="1330036"/>
            <a:ext cx="5210541" cy="5467499"/>
          </a:xfrm>
          <a:prstGeom prst="rect">
            <a:avLst/>
          </a:prstGeom>
        </p:spPr>
      </p:pic>
      <p:pic>
        <p:nvPicPr>
          <p:cNvPr id="6" name="Imagen 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725219" y="231651"/>
            <a:ext cx="1229507" cy="1220025"/>
          </a:xfrm>
          <a:prstGeom prst="rect">
            <a:avLst/>
          </a:prstGeom>
        </p:spPr>
      </p:pic>
      <p:pic>
        <p:nvPicPr>
          <p:cNvPr id="26" name="Picture 2" descr="https://encrypted-tbn2.gstatic.com/images?q=tbn:ANd9GcT2aBpt6EhmkwJwzTrZ_5eLHL4DxW-giaKWSNj2_Tsi9clJzYFP">
            <a:hlinkClick r:id="rId16" action="ppaction://hlinksldjump"/>
          </p:cNvPr>
          <p:cNvPicPr>
            <a:picLocks noChangeAspect="1" noChangeArrowheads="1"/>
          </p:cNvPicPr>
          <p:nvPr/>
        </p:nvPicPr>
        <p:blipFill>
          <a:blip r:embed="rId8" cstate="print">
            <a:duotone>
              <a:prstClr val="black"/>
              <a:schemeClr val="accent3">
                <a:tint val="45000"/>
                <a:satMod val="400000"/>
              </a:schemeClr>
            </a:duotone>
            <a:extLst>
              <a:ext uri="{BEBA8EAE-BF5A-486C-A8C5-ECC9F3942E4B}">
                <a14:imgProps xmlns:a14="http://schemas.microsoft.com/office/drawing/2010/main">
                  <a14:imgLayer r:embed="rId9">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8908905" y="5139779"/>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27" name="38 CuadroTexto">
            <a:hlinkClick r:id="rId13" action="ppaction://hlinksldjump"/>
          </p:cNvPr>
          <p:cNvSpPr txBox="1"/>
          <p:nvPr/>
        </p:nvSpPr>
        <p:spPr>
          <a:xfrm>
            <a:off x="9474916" y="5189041"/>
            <a:ext cx="1045479" cy="523220"/>
          </a:xfrm>
          <a:prstGeom prst="rect">
            <a:avLst/>
          </a:prstGeom>
          <a:noFill/>
        </p:spPr>
        <p:txBody>
          <a:bodyPr wrap="none" rtlCol="0">
            <a:spAutoFit/>
            <a:scene3d>
              <a:camera prst="obliqueBottomLeft"/>
              <a:lightRig rig="threePt" dir="t"/>
            </a:scene3d>
          </a:bodyPr>
          <a:lstStyle/>
          <a:p>
            <a:r>
              <a:rPr lang="es-EC" sz="2800" b="1" dirty="0">
                <a:latin typeface="Arabic Typesetting" pitchFamily="66" charset="-78"/>
                <a:cs typeface="Arabic Typesetting" pitchFamily="66" charset="-78"/>
              </a:rPr>
              <a:t>Créditos</a:t>
            </a:r>
          </a:p>
        </p:txBody>
      </p:sp>
      <p:pic>
        <p:nvPicPr>
          <p:cNvPr id="20" name="Picture 2" descr="https://encrypted-tbn2.gstatic.com/images?q=tbn:ANd9GcT2aBpt6EhmkwJwzTrZ_5eLHL4DxW-giaKWSNj2_Tsi9clJzYFP">
            <a:hlinkClick r:id="rId17" action="ppaction://hlinkfile"/>
          </p:cNvPr>
          <p:cNvPicPr>
            <a:picLocks noChangeAspect="1" noChangeArrowheads="1"/>
          </p:cNvPicPr>
          <p:nvPr/>
        </p:nvPicPr>
        <p:blipFill>
          <a:blip r:embed="rId8" cstate="print">
            <a:duotone>
              <a:prstClr val="black"/>
              <a:schemeClr val="accent3">
                <a:tint val="45000"/>
                <a:satMod val="400000"/>
              </a:schemeClr>
            </a:duotone>
            <a:extLst>
              <a:ext uri="{BEBA8EAE-BF5A-486C-A8C5-ECC9F3942E4B}">
                <a14:imgProps xmlns:a14="http://schemas.microsoft.com/office/drawing/2010/main">
                  <a14:imgLayer r:embed="rId9">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5512509" y="5811685"/>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22" name="1 CuadroTexto">
            <a:hlinkClick r:id="" action="ppaction://hlinkshowjump?jump=endshow"/>
          </p:cNvPr>
          <p:cNvSpPr txBox="1"/>
          <p:nvPr/>
        </p:nvSpPr>
        <p:spPr>
          <a:xfrm>
            <a:off x="6128183" y="5870816"/>
            <a:ext cx="2238113" cy="523220"/>
          </a:xfrm>
          <a:prstGeom prst="rect">
            <a:avLst/>
          </a:prstGeom>
          <a:noFill/>
        </p:spPr>
        <p:txBody>
          <a:bodyPr wrap="none" rtlCol="0">
            <a:spAutoFit/>
            <a:scene3d>
              <a:camera prst="obliqueBottomLeft"/>
              <a:lightRig rig="threePt" dir="t"/>
            </a:scene3d>
          </a:bodyPr>
          <a:lstStyle/>
          <a:p>
            <a:r>
              <a:rPr lang="es-EC" sz="2800" b="1" dirty="0" smtClean="0">
                <a:latin typeface="Arabic Typesetting" pitchFamily="66" charset="-78"/>
                <a:cs typeface="Arabic Typesetting" pitchFamily="66" charset="-78"/>
              </a:rPr>
              <a:t>Programa Científico</a:t>
            </a:r>
            <a:endParaRPr lang="es-EC" sz="2800" b="1" dirty="0">
              <a:latin typeface="Arabic Typesetting" pitchFamily="66" charset="-78"/>
              <a:cs typeface="Arabic Typesetting" pitchFamily="66" charset="-78"/>
            </a:endParaRPr>
          </a:p>
        </p:txBody>
      </p:sp>
    </p:spTree>
    <p:extLst>
      <p:ext uri="{BB962C8B-B14F-4D97-AF65-F5344CB8AC3E}">
        <p14:creationId xmlns:p14="http://schemas.microsoft.com/office/powerpoint/2010/main" val="1163176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300"/>
                                        <p:tgtEl>
                                          <p:spTgt spid="4"/>
                                        </p:tgtEl>
                                      </p:cBhvr>
                                    </p:animEffect>
                                    <p:anim calcmode="lin" valueType="num">
                                      <p:cBhvr>
                                        <p:cTn id="8" dur="1300" fill="hold"/>
                                        <p:tgtEl>
                                          <p:spTgt spid="4"/>
                                        </p:tgtEl>
                                        <p:attrNameLst>
                                          <p:attrName>ppt_w</p:attrName>
                                        </p:attrNameLst>
                                      </p:cBhvr>
                                      <p:tavLst>
                                        <p:tav tm="0" fmla="#ppt_w*sin(2.5*pi*$)">
                                          <p:val>
                                            <p:fltVal val="0"/>
                                          </p:val>
                                        </p:tav>
                                        <p:tav tm="100000">
                                          <p:val>
                                            <p:fltVal val="1"/>
                                          </p:val>
                                        </p:tav>
                                      </p:tavLst>
                                    </p:anim>
                                    <p:anim calcmode="lin" valueType="num">
                                      <p:cBhvr>
                                        <p:cTn id="9" dur="1300" fill="hold"/>
                                        <p:tgtEl>
                                          <p:spTgt spid="4"/>
                                        </p:tgtEl>
                                        <p:attrNameLst>
                                          <p:attrName>ppt_h</p:attrName>
                                        </p:attrNameLst>
                                      </p:cBhvr>
                                      <p:tavLst>
                                        <p:tav tm="0">
                                          <p:val>
                                            <p:strVal val="#ppt_h"/>
                                          </p:val>
                                        </p:tav>
                                        <p:tav tm="100000">
                                          <p:val>
                                            <p:strVal val="#ppt_h"/>
                                          </p:val>
                                        </p:tav>
                                      </p:tavLst>
                                    </p:anim>
                                  </p:childTnLst>
                                </p:cTn>
                              </p:par>
                            </p:childTnLst>
                          </p:cTn>
                        </p:par>
                        <p:par>
                          <p:cTn id="10" fill="hold">
                            <p:stCondLst>
                              <p:cond delay="1300"/>
                            </p:stCondLst>
                            <p:childTnLst>
                              <p:par>
                                <p:cTn id="11" presetID="14" presetClass="entr" presetSubtype="1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subTnLst>
                                    <p:cmd type="evt" cmd="onstopaudio">
                                      <p:cBhvr>
                                        <p:cTn display="0" masterRel="sameClick">
                                          <p:stCondLst>
                                            <p:cond evt="begin" delay="0">
                                              <p:tn val="11"/>
                                            </p:cond>
                                          </p:stCondLst>
                                        </p:cTn>
                                        <p:tgtEl>
                                          <p:sldTgt/>
                                        </p:tgtEl>
                                      </p:cBhvr>
                                    </p:cmd>
                                  </p:subTnLst>
                                </p:cTn>
                              </p:par>
                              <p:par>
                                <p:cTn id="14" presetID="14"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subTnLst>
                                    <p:cmd type="evt" cmd="onstopaudio">
                                      <p:cBhvr>
                                        <p:cTn display="0" masterRel="sameClick">
                                          <p:stCondLst>
                                            <p:cond evt="begin" delay="0">
                                              <p:tn val="14"/>
                                            </p:cond>
                                          </p:stCondLst>
                                        </p:cTn>
                                        <p:tgtEl>
                                          <p:sldTgt/>
                                        </p:tgtEl>
                                      </p:cBhvr>
                                    </p:cmd>
                                  </p:subTnLst>
                                </p:cTn>
                              </p:par>
                              <p:par>
                                <p:cTn id="17" presetID="14"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subTnLst>
                                    <p:cmd type="evt" cmd="onstopaudio">
                                      <p:cBhvr>
                                        <p:cTn display="0" masterRel="sameClick">
                                          <p:stCondLst>
                                            <p:cond evt="begin" delay="0">
                                              <p:tn val="17"/>
                                            </p:cond>
                                          </p:stCondLst>
                                        </p:cTn>
                                        <p:tgtEl>
                                          <p:sldTgt/>
                                        </p:tgtEl>
                                      </p:cBhvr>
                                    </p:cmd>
                                  </p:subTnLst>
                                </p:cTn>
                              </p:par>
                              <p:par>
                                <p:cTn id="20" presetID="14"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subTnLst>
                                    <p:cmd type="evt" cmd="onstopaudio">
                                      <p:cBhvr>
                                        <p:cTn display="0" masterRel="sameClick">
                                          <p:stCondLst>
                                            <p:cond evt="begin" delay="0">
                                              <p:tn val="20"/>
                                            </p:cond>
                                          </p:stCondLst>
                                        </p:cTn>
                                        <p:tgtEl>
                                          <p:sldTgt/>
                                        </p:tgtEl>
                                      </p:cBhvr>
                                    </p:cmd>
                                  </p:subTnLst>
                                </p:cTn>
                              </p:par>
                              <p:par>
                                <p:cTn id="23" presetID="6" presetClass="entr" presetSubtype="16"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circle(in)">
                                      <p:cBhvr>
                                        <p:cTn id="25" dur="2000"/>
                                        <p:tgtEl>
                                          <p:spTgt spid="16"/>
                                        </p:tgtEl>
                                      </p:cBhvr>
                                    </p:animEffect>
                                  </p:childTnLst>
                                  <p:subTnLst>
                                    <p:cmd type="evt" cmd="onstopaudio">
                                      <p:cBhvr>
                                        <p:cTn display="0" masterRel="sameClick">
                                          <p:stCondLst>
                                            <p:cond evt="begin" delay="0">
                                              <p:tn val="23"/>
                                            </p:cond>
                                          </p:stCondLst>
                                        </p:cTn>
                                        <p:tgtEl>
                                          <p:sldTgt/>
                                        </p:tgtEl>
                                      </p:cBhvr>
                                    </p:cmd>
                                  </p:subTnLst>
                                </p:cTn>
                              </p:par>
                              <p:par>
                                <p:cTn id="26" presetID="6" presetClass="entr" presetSubtype="16"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circle(in)">
                                      <p:cBhvr>
                                        <p:cTn id="28" dur="2000"/>
                                        <p:tgtEl>
                                          <p:spTgt spid="17"/>
                                        </p:tgtEl>
                                      </p:cBhvr>
                                    </p:animEffect>
                                  </p:childTnLst>
                                  <p:subTnLst>
                                    <p:cmd type="evt" cmd="onstopaudio">
                                      <p:cBhvr>
                                        <p:cTn display="0" masterRel="sameClick">
                                          <p:stCondLst>
                                            <p:cond evt="begin" delay="0">
                                              <p:tn val="26"/>
                                            </p:cond>
                                          </p:stCondLst>
                                        </p:cTn>
                                        <p:tgtEl>
                                          <p:sldTgt/>
                                        </p:tgtEl>
                                      </p:cBhvr>
                                    </p:cmd>
                                  </p:subTnLst>
                                </p:cTn>
                              </p:par>
                              <p:par>
                                <p:cTn id="29" presetID="6" presetClass="entr" presetSubtype="16"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circle(in)">
                                      <p:cBhvr>
                                        <p:cTn id="31" dur="2000"/>
                                        <p:tgtEl>
                                          <p:spTgt spid="18"/>
                                        </p:tgtEl>
                                      </p:cBhvr>
                                    </p:animEffect>
                                  </p:childTnLst>
                                  <p:subTnLst>
                                    <p:cmd type="evt" cmd="onstopaudio">
                                      <p:cBhvr>
                                        <p:cTn display="0" masterRel="sameClick">
                                          <p:stCondLst>
                                            <p:cond evt="begin" delay="0">
                                              <p:tn val="29"/>
                                            </p:cond>
                                          </p:stCondLst>
                                        </p:cTn>
                                        <p:tgtEl>
                                          <p:sldTgt/>
                                        </p:tgtEl>
                                      </p:cBhvr>
                                    </p:cmd>
                                  </p:subTnLst>
                                </p:cTn>
                              </p:par>
                              <p:par>
                                <p:cTn id="32" presetID="6" presetClass="entr" presetSubtype="16"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circle(in)">
                                      <p:cBhvr>
                                        <p:cTn id="34" dur="2000"/>
                                        <p:tgtEl>
                                          <p:spTgt spid="19"/>
                                        </p:tgtEl>
                                      </p:cBhvr>
                                    </p:animEffect>
                                  </p:childTnLst>
                                  <p:subTnLst>
                                    <p:cmd type="evt" cmd="onstopaudio">
                                      <p:cBhvr>
                                        <p:cTn display="0" masterRel="sameClick">
                                          <p:stCondLst>
                                            <p:cond evt="begin" delay="0">
                                              <p:tn val="32"/>
                                            </p:cond>
                                          </p:stCondLst>
                                        </p:cTn>
                                        <p:tgtEl>
                                          <p:sldTgt/>
                                        </p:tgtEl>
                                      </p:cBhvr>
                                    </p:cmd>
                                  </p:subTnLst>
                                </p:cTn>
                              </p:par>
                              <p:par>
                                <p:cTn id="35" presetID="6"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circle(in)">
                                      <p:cBhvr>
                                        <p:cTn id="37" dur="2000"/>
                                        <p:tgtEl>
                                          <p:spTgt spid="21"/>
                                        </p:tgtEl>
                                      </p:cBhvr>
                                    </p:animEffect>
                                  </p:childTnLst>
                                  <p:subTnLst>
                                    <p:cmd type="evt" cmd="onstopaudio">
                                      <p:cBhvr>
                                        <p:cTn display="0" masterRel="sameClick">
                                          <p:stCondLst>
                                            <p:cond evt="begin" delay="0">
                                              <p:tn val="35"/>
                                            </p:cond>
                                          </p:stCondLst>
                                        </p:cTn>
                                        <p:tgtEl>
                                          <p:sldTgt/>
                                        </p:tgtEl>
                                      </p:cBhvr>
                                    </p:cmd>
                                  </p:subTnLst>
                                </p:cTn>
                              </p:par>
                              <p:par>
                                <p:cTn id="38" presetID="14" presetClass="entr" presetSubtype="1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randombar(horizontal)">
                                      <p:cBhvr>
                                        <p:cTn id="40" dur="500"/>
                                        <p:tgtEl>
                                          <p:spTgt spid="23"/>
                                        </p:tgtEl>
                                      </p:cBhvr>
                                    </p:animEffect>
                                  </p:childTnLst>
                                </p:cTn>
                              </p:par>
                              <p:par>
                                <p:cTn id="41" presetID="6" presetClass="entr" presetSubtype="16"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circle(in)">
                                      <p:cBhvr>
                                        <p:cTn id="43" dur="2000"/>
                                        <p:tgtEl>
                                          <p:spTgt spid="24"/>
                                        </p:tgtEl>
                                      </p:cBhvr>
                                    </p:animEffect>
                                  </p:childTnLst>
                                  <p:subTnLst>
                                    <p:cmd type="evt" cmd="onstopaudio">
                                      <p:cBhvr>
                                        <p:cTn display="0" masterRel="sameClick">
                                          <p:stCondLst>
                                            <p:cond evt="begin" delay="0">
                                              <p:tn val="41"/>
                                            </p:cond>
                                          </p:stCondLst>
                                        </p:cTn>
                                        <p:tgtEl>
                                          <p:sldTgt/>
                                        </p:tgtEl>
                                      </p:cBhvr>
                                    </p:cmd>
                                  </p:subTnLst>
                                </p:cTn>
                              </p:par>
                              <p:par>
                                <p:cTn id="44" presetID="14" presetClass="entr" presetSubtype="1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500"/>
                                        <p:tgtEl>
                                          <p:spTgt spid="25"/>
                                        </p:tgtEl>
                                      </p:cBhvr>
                                    </p:animEffect>
                                  </p:childTnLst>
                                  <p:subTnLst>
                                    <p:cmd type="evt" cmd="onstopaudio">
                                      <p:cBhvr>
                                        <p:cTn display="0" masterRel="sameClick">
                                          <p:stCondLst>
                                            <p:cond evt="begin" delay="0">
                                              <p:tn val="44"/>
                                            </p:cond>
                                          </p:stCondLst>
                                        </p:cTn>
                                        <p:tgtEl>
                                          <p:sldTgt/>
                                        </p:tgtEl>
                                      </p:cBhvr>
                                    </p:cmd>
                                  </p:subTnLst>
                                </p:cTn>
                              </p:par>
                              <p:par>
                                <p:cTn id="47" presetID="6" presetClass="entr" presetSubtype="16"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circle(in)">
                                      <p:cBhvr>
                                        <p:cTn id="49" dur="2000"/>
                                        <p:tgtEl>
                                          <p:spTgt spid="26"/>
                                        </p:tgtEl>
                                      </p:cBhvr>
                                    </p:animEffect>
                                  </p:childTnLst>
                                  <p:subTnLst>
                                    <p:cmd type="evt" cmd="onstopaudio">
                                      <p:cBhvr>
                                        <p:cTn display="0" masterRel="sameClick">
                                          <p:stCondLst>
                                            <p:cond evt="begin" delay="0">
                                              <p:tn val="47"/>
                                            </p:cond>
                                          </p:stCondLst>
                                        </p:cTn>
                                        <p:tgtEl>
                                          <p:sldTgt/>
                                        </p:tgtEl>
                                      </p:cBhvr>
                                    </p:cmd>
                                  </p:subTnLst>
                                </p:cTn>
                              </p:par>
                              <p:par>
                                <p:cTn id="50" presetID="14" presetClass="entr" presetSubtype="1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randombar(horizontal)">
                                      <p:cBhvr>
                                        <p:cTn id="52" dur="500"/>
                                        <p:tgtEl>
                                          <p:spTgt spid="27"/>
                                        </p:tgtEl>
                                      </p:cBhvr>
                                    </p:animEffect>
                                  </p:childTnLst>
                                  <p:subTnLst>
                                    <p:cmd type="evt" cmd="onstopaudio">
                                      <p:cBhvr>
                                        <p:cTn display="0" masterRel="sameClick">
                                          <p:stCondLst>
                                            <p:cond evt="begin" delay="0">
                                              <p:tn val="50"/>
                                            </p:cond>
                                          </p:stCondLst>
                                        </p:cTn>
                                        <p:tgtEl>
                                          <p:sldTgt/>
                                        </p:tgtEl>
                                      </p:cBhvr>
                                    </p:cmd>
                                  </p:subTnLst>
                                </p:cTn>
                              </p:par>
                              <p:par>
                                <p:cTn id="53" presetID="6" presetClass="entr" presetSubtype="16"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circle(in)">
                                      <p:cBhvr>
                                        <p:cTn id="55" dur="2000"/>
                                        <p:tgtEl>
                                          <p:spTgt spid="20"/>
                                        </p:tgtEl>
                                      </p:cBhvr>
                                    </p:animEffect>
                                  </p:childTnLst>
                                  <p:subTnLst>
                                    <p:cmd type="evt" cmd="onstopaudio">
                                      <p:cBhvr>
                                        <p:cTn display="0" masterRel="sameClick">
                                          <p:stCondLst>
                                            <p:cond evt="begin" delay="0">
                                              <p:tn val="53"/>
                                            </p:cond>
                                          </p:stCondLst>
                                        </p:cTn>
                                        <p:tgtEl>
                                          <p:sldTgt/>
                                        </p:tgtEl>
                                      </p:cBhvr>
                                    </p:cmd>
                                  </p:subTnLst>
                                </p:cTn>
                              </p:par>
                              <p:par>
                                <p:cTn id="56" presetID="14" presetClass="entr" presetSubtype="1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randombar(horizontal)">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23" grpId="0"/>
      <p:bldP spid="25" grpId="0"/>
      <p:bldP spid="27"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826769" y="4571365"/>
            <a:ext cx="10515600" cy="1325563"/>
          </a:xfrm>
        </p:spPr>
        <p:txBody>
          <a:bodyPr>
            <a:normAutofit/>
          </a:bodyPr>
          <a:lstStyle/>
          <a:p>
            <a:pPr algn="ctr"/>
            <a:r>
              <a:rPr lang="es-EC" sz="2800" b="1" dirty="0" smtClean="0">
                <a:solidFill>
                  <a:schemeClr val="bg1"/>
                </a:solidFill>
                <a:latin typeface="Andalus" panose="02020603050405020304" pitchFamily="18" charset="-78"/>
                <a:cs typeface="Andalus" panose="02020603050405020304" pitchFamily="18" charset="-78"/>
              </a:rPr>
              <a:t>Directivos y Personal </a:t>
            </a:r>
            <a:r>
              <a:rPr lang="es-EC" sz="2800" b="1" dirty="0">
                <a:solidFill>
                  <a:schemeClr val="bg1"/>
                </a:solidFill>
                <a:latin typeface="Andalus" panose="02020603050405020304" pitchFamily="18" charset="-78"/>
                <a:cs typeface="Andalus" panose="02020603050405020304" pitchFamily="18" charset="-78"/>
              </a:rPr>
              <a:t>administrativo del Instituto Superior </a:t>
            </a:r>
            <a:r>
              <a:rPr lang="es-EC" sz="2800" b="1" dirty="0" smtClean="0">
                <a:solidFill>
                  <a:schemeClr val="bg1"/>
                </a:solidFill>
                <a:latin typeface="Andalus" panose="02020603050405020304" pitchFamily="18" charset="-78"/>
                <a:cs typeface="Andalus" panose="02020603050405020304" pitchFamily="18" charset="-78"/>
              </a:rPr>
              <a:t/>
            </a:r>
            <a:br>
              <a:rPr lang="es-EC" sz="2800" b="1" dirty="0" smtClean="0">
                <a:solidFill>
                  <a:schemeClr val="bg1"/>
                </a:solidFill>
                <a:latin typeface="Andalus" panose="02020603050405020304" pitchFamily="18" charset="-78"/>
                <a:cs typeface="Andalus" panose="02020603050405020304" pitchFamily="18" charset="-78"/>
              </a:rPr>
            </a:br>
            <a:r>
              <a:rPr lang="es-EC" sz="2800" b="1" dirty="0" smtClean="0">
                <a:solidFill>
                  <a:schemeClr val="bg1"/>
                </a:solidFill>
                <a:latin typeface="Andalus" panose="02020603050405020304" pitchFamily="18" charset="-78"/>
                <a:cs typeface="Andalus" panose="02020603050405020304" pitchFamily="18" charset="-78"/>
              </a:rPr>
              <a:t>Tecnológico </a:t>
            </a:r>
            <a:r>
              <a:rPr lang="es-EC" sz="2800" b="1" dirty="0">
                <a:solidFill>
                  <a:schemeClr val="bg1"/>
                </a:solidFill>
                <a:latin typeface="Andalus" panose="02020603050405020304" pitchFamily="18" charset="-78"/>
                <a:cs typeface="Andalus" panose="02020603050405020304" pitchFamily="18" charset="-78"/>
              </a:rPr>
              <a:t>Bolivariano</a:t>
            </a:r>
          </a:p>
        </p:txBody>
      </p:sp>
      <p:pic>
        <p:nvPicPr>
          <p:cNvPr id="4" name="Marcador de contenido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745" t="38161" r="1" b="17184"/>
          <a:stretch/>
        </p:blipFill>
        <p:spPr>
          <a:xfrm>
            <a:off x="1195387" y="376238"/>
            <a:ext cx="9778365" cy="4000500"/>
          </a:xfrm>
          <a:prstGeom prst="rect">
            <a:avLst/>
          </a:prstGeom>
          <a:ln w="88900" cap="sq" cmpd="thickThin">
            <a:solidFill>
              <a:srgbClr val="000000"/>
            </a:solidFill>
            <a:prstDash val="solid"/>
            <a:miter lim="800000"/>
          </a:ln>
          <a:effectLst>
            <a:innerShdw blurRad="76200">
              <a:srgbClr val="000000"/>
            </a:innerShdw>
          </a:effectLst>
        </p:spPr>
      </p:pic>
      <p:pic>
        <p:nvPicPr>
          <p:cNvPr id="5" name="Imagen 4">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9"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10"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0407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288097" y="5314950"/>
            <a:ext cx="11223373" cy="811530"/>
          </a:xfrm>
        </p:spPr>
        <p:txBody>
          <a:bodyPr>
            <a:noAutofit/>
          </a:bodyPr>
          <a:lstStyle/>
          <a:p>
            <a:pPr algn="ctr"/>
            <a:r>
              <a:rPr lang="es-EC" sz="2800" b="1" dirty="0" smtClean="0">
                <a:solidFill>
                  <a:schemeClr val="bg1"/>
                </a:solidFill>
                <a:latin typeface="Andalus" panose="02020603050405020304" pitchFamily="18" charset="-78"/>
                <a:cs typeface="Andalus" panose="02020603050405020304" pitchFamily="18" charset="-78"/>
              </a:rPr>
              <a:t>Personal docente </a:t>
            </a:r>
            <a:r>
              <a:rPr lang="es-EC" sz="2800" b="1" dirty="0">
                <a:solidFill>
                  <a:schemeClr val="bg1"/>
                </a:solidFill>
                <a:latin typeface="Andalus" panose="02020603050405020304" pitchFamily="18" charset="-78"/>
                <a:cs typeface="Andalus" panose="02020603050405020304" pitchFamily="18" charset="-78"/>
              </a:rPr>
              <a:t>del Instituto Superior </a:t>
            </a:r>
            <a:r>
              <a:rPr lang="es-EC" sz="2800" b="1" dirty="0" smtClean="0">
                <a:solidFill>
                  <a:schemeClr val="bg1"/>
                </a:solidFill>
                <a:latin typeface="Andalus" panose="02020603050405020304" pitchFamily="18" charset="-78"/>
                <a:cs typeface="Andalus" panose="02020603050405020304" pitchFamily="18" charset="-78"/>
              </a:rPr>
              <a:t>Tecnológico </a:t>
            </a:r>
            <a:br>
              <a:rPr lang="es-EC" sz="2800" b="1" dirty="0" smtClean="0">
                <a:solidFill>
                  <a:schemeClr val="bg1"/>
                </a:solidFill>
                <a:latin typeface="Andalus" panose="02020603050405020304" pitchFamily="18" charset="-78"/>
                <a:cs typeface="Andalus" panose="02020603050405020304" pitchFamily="18" charset="-78"/>
              </a:rPr>
            </a:br>
            <a:r>
              <a:rPr lang="es-EC" sz="2800" b="1" dirty="0" smtClean="0">
                <a:solidFill>
                  <a:schemeClr val="bg1"/>
                </a:solidFill>
                <a:latin typeface="Andalus" panose="02020603050405020304" pitchFamily="18" charset="-78"/>
                <a:cs typeface="Andalus" panose="02020603050405020304" pitchFamily="18" charset="-78"/>
              </a:rPr>
              <a:t>Bolivariano de </a:t>
            </a:r>
            <a:r>
              <a:rPr lang="es-EC" sz="2800" b="1" dirty="0">
                <a:solidFill>
                  <a:schemeClr val="bg1"/>
                </a:solidFill>
                <a:latin typeface="Andalus" panose="02020603050405020304" pitchFamily="18" charset="-78"/>
                <a:cs typeface="Andalus" panose="02020603050405020304" pitchFamily="18" charset="-78"/>
              </a:rPr>
              <a:t>Tecnología</a:t>
            </a:r>
            <a:endParaRPr lang="es-EC" sz="2800" dirty="0"/>
          </a:p>
        </p:txBody>
      </p:sp>
      <p:pic>
        <p:nvPicPr>
          <p:cNvPr id="4" name="Marcador de conteni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30782" y="571500"/>
            <a:ext cx="7938005" cy="4351338"/>
          </a:xfrm>
          <a:prstGeom prst="rect">
            <a:avLst/>
          </a:prstGeom>
          <a:ln w="88900" cap="sq" cmpd="thickThin">
            <a:solidFill>
              <a:srgbClr val="000000"/>
            </a:solidFill>
            <a:prstDash val="solid"/>
            <a:miter lim="800000"/>
          </a:ln>
          <a:effectLst>
            <a:innerShdw blurRad="76200">
              <a:srgbClr val="000000"/>
            </a:innerShdw>
          </a:effectLst>
        </p:spPr>
      </p:pic>
      <p:pic>
        <p:nvPicPr>
          <p:cNvPr id="5" name="Imagen 4">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9"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10"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5700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983162" y="4502126"/>
            <a:ext cx="10218238" cy="1577340"/>
          </a:xfrm>
        </p:spPr>
        <p:txBody>
          <a:bodyPr>
            <a:noAutofit/>
          </a:bodyPr>
          <a:lstStyle/>
          <a:p>
            <a:pPr algn="ctr"/>
            <a:r>
              <a:rPr lang="es-EC" sz="2400" b="1" dirty="0">
                <a:solidFill>
                  <a:schemeClr val="bg1"/>
                </a:solidFill>
                <a:latin typeface="Andalus" panose="02020603050405020304" pitchFamily="18" charset="-78"/>
                <a:cs typeface="Andalus" panose="02020603050405020304" pitchFamily="18" charset="-78"/>
              </a:rPr>
              <a:t>Rector: PHD. </a:t>
            </a:r>
            <a:r>
              <a:rPr lang="es-EC" sz="2400" b="1" dirty="0" smtClean="0">
                <a:solidFill>
                  <a:schemeClr val="bg1"/>
                </a:solidFill>
                <a:latin typeface="Andalus" panose="02020603050405020304" pitchFamily="18" charset="-78"/>
                <a:cs typeface="Andalus" panose="02020603050405020304" pitchFamily="18" charset="-78"/>
              </a:rPr>
              <a:t>Roberto </a:t>
            </a:r>
            <a:r>
              <a:rPr lang="es-EC" sz="2400" b="1" dirty="0">
                <a:solidFill>
                  <a:schemeClr val="bg1"/>
                </a:solidFill>
                <a:latin typeface="Andalus" panose="02020603050405020304" pitchFamily="18" charset="-78"/>
                <a:cs typeface="Andalus" panose="02020603050405020304" pitchFamily="18" charset="-78"/>
              </a:rPr>
              <a:t>Tolozano </a:t>
            </a:r>
            <a:r>
              <a:rPr lang="es-EC" sz="2400" b="1" dirty="0" smtClean="0">
                <a:solidFill>
                  <a:schemeClr val="bg1"/>
                </a:solidFill>
                <a:latin typeface="Andalus" panose="02020603050405020304" pitchFamily="18" charset="-78"/>
                <a:cs typeface="Andalus" panose="02020603050405020304" pitchFamily="18" charset="-78"/>
              </a:rPr>
              <a:t>Benites.</a:t>
            </a:r>
            <a:br>
              <a:rPr lang="es-EC" sz="2400" b="1" dirty="0" smtClean="0">
                <a:solidFill>
                  <a:schemeClr val="bg1"/>
                </a:solidFill>
                <a:latin typeface="Andalus" panose="02020603050405020304" pitchFamily="18" charset="-78"/>
                <a:cs typeface="Andalus" panose="02020603050405020304" pitchFamily="18" charset="-78"/>
              </a:rPr>
            </a:br>
            <a:r>
              <a:rPr lang="es-EC" sz="2400" b="1" dirty="0" smtClean="0">
                <a:solidFill>
                  <a:schemeClr val="bg1"/>
                </a:solidFill>
                <a:latin typeface="Andalus" panose="02020603050405020304" pitchFamily="18" charset="-78"/>
                <a:cs typeface="Andalus" panose="02020603050405020304" pitchFamily="18" charset="-78"/>
              </a:rPr>
              <a:t>Vicerrectora Académica: PHD. Elena Tolozano Benites.</a:t>
            </a:r>
            <a:br>
              <a:rPr lang="es-EC" sz="2400" b="1" dirty="0" smtClean="0">
                <a:solidFill>
                  <a:schemeClr val="bg1"/>
                </a:solidFill>
                <a:latin typeface="Andalus" panose="02020603050405020304" pitchFamily="18" charset="-78"/>
                <a:cs typeface="Andalus" panose="02020603050405020304" pitchFamily="18" charset="-78"/>
              </a:rPr>
            </a:br>
            <a:r>
              <a:rPr lang="es-EC" sz="2400" b="1" dirty="0" smtClean="0">
                <a:solidFill>
                  <a:schemeClr val="bg1"/>
                </a:solidFill>
                <a:latin typeface="Andalus" panose="02020603050405020304" pitchFamily="18" charset="-78"/>
                <a:cs typeface="Andalus" panose="02020603050405020304" pitchFamily="18" charset="-78"/>
              </a:rPr>
              <a:t>Vicerrector de Extensión y Proyección Social: PHD. Víctor Gómez </a:t>
            </a:r>
            <a:r>
              <a:rPr lang="es-EC" sz="2400" b="1" dirty="0">
                <a:solidFill>
                  <a:schemeClr val="bg1"/>
                </a:solidFill>
                <a:latin typeface="Andalus" panose="02020603050405020304" pitchFamily="18" charset="-78"/>
                <a:cs typeface="Andalus" panose="02020603050405020304" pitchFamily="18" charset="-78"/>
              </a:rPr>
              <a:t>Rodríguez.</a:t>
            </a:r>
            <a:br>
              <a:rPr lang="es-EC" sz="2400" b="1" dirty="0">
                <a:solidFill>
                  <a:schemeClr val="bg1"/>
                </a:solidFill>
                <a:latin typeface="Andalus" panose="02020603050405020304" pitchFamily="18" charset="-78"/>
                <a:cs typeface="Andalus" panose="02020603050405020304" pitchFamily="18" charset="-78"/>
              </a:rPr>
            </a:br>
            <a:r>
              <a:rPr lang="es-EC" sz="2400" b="1" dirty="0" smtClean="0">
                <a:solidFill>
                  <a:schemeClr val="bg1"/>
                </a:solidFill>
                <a:latin typeface="Andalus" panose="02020603050405020304" pitchFamily="18" charset="-78"/>
                <a:cs typeface="Andalus" panose="02020603050405020304" pitchFamily="18" charset="-78"/>
              </a:rPr>
              <a:t>Dir. Secretaria General: PHD. Stefanía Zúñiga Delgado.</a:t>
            </a:r>
            <a:endParaRPr lang="es-EC" sz="2400" dirty="0"/>
          </a:p>
        </p:txBody>
      </p:sp>
      <p:pic>
        <p:nvPicPr>
          <p:cNvPr id="6" name="Marcador de contenido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46737" y="606056"/>
            <a:ext cx="5853723" cy="3756624"/>
          </a:xfrm>
          <a:prstGeom prst="rect">
            <a:avLst/>
          </a:prstGeom>
          <a:ln w="88900" cap="sq" cmpd="thickThin">
            <a:solidFill>
              <a:srgbClr val="000000"/>
            </a:solidFill>
            <a:prstDash val="solid"/>
            <a:miter lim="800000"/>
          </a:ln>
          <a:effectLst>
            <a:innerShdw blurRad="76200">
              <a:srgbClr val="000000"/>
            </a:innerShdw>
          </a:effectLst>
        </p:spPr>
      </p:pic>
      <p:pic>
        <p:nvPicPr>
          <p:cNvPr id="4" name="Imagen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9"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10"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5808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586740" y="4902835"/>
            <a:ext cx="10515600" cy="1325563"/>
          </a:xfrm>
        </p:spPr>
        <p:txBody>
          <a:bodyPr>
            <a:normAutofit/>
          </a:bodyPr>
          <a:lstStyle/>
          <a:p>
            <a:pPr algn="ctr"/>
            <a:r>
              <a:rPr lang="es-EC" sz="3600" b="1" dirty="0" smtClean="0">
                <a:solidFill>
                  <a:schemeClr val="bg1"/>
                </a:solidFill>
                <a:latin typeface="Andalus" panose="02020603050405020304" pitchFamily="18" charset="-78"/>
                <a:cs typeface="Andalus" panose="02020603050405020304" pitchFamily="18" charset="-78"/>
              </a:rPr>
              <a:t>Aspirantes al Doctorado en Cuba</a:t>
            </a:r>
            <a:br>
              <a:rPr lang="es-EC" sz="3600" b="1" dirty="0" smtClean="0">
                <a:solidFill>
                  <a:schemeClr val="bg1"/>
                </a:solidFill>
                <a:latin typeface="Andalus" panose="02020603050405020304" pitchFamily="18" charset="-78"/>
                <a:cs typeface="Andalus" panose="02020603050405020304" pitchFamily="18" charset="-78"/>
              </a:rPr>
            </a:br>
            <a:r>
              <a:rPr lang="es-EC" sz="3600" b="1" dirty="0" smtClean="0">
                <a:solidFill>
                  <a:schemeClr val="bg1"/>
                </a:solidFill>
                <a:latin typeface="Andalus" panose="02020603050405020304" pitchFamily="18" charset="-78"/>
                <a:cs typeface="Andalus" panose="02020603050405020304" pitchFamily="18" charset="-78"/>
              </a:rPr>
              <a:t>Grupo 1 y 2</a:t>
            </a:r>
            <a:endParaRPr lang="es-EC" sz="3600" dirty="0"/>
          </a:p>
        </p:txBody>
      </p:sp>
      <p:pic>
        <p:nvPicPr>
          <p:cNvPr id="5" name="Imagen 4">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6" name="21 CuadroTexto">
            <a:hlinkClick r:id="rId4"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7" name="Picture 2" descr="https://encrypted-tbn2.gstatic.com/images?q=tbn:ANd9GcT2aBpt6EhmkwJwzTrZ_5eLHL4DxW-giaKWSNj2_Tsi9clJzYFP">
            <a:hlinkClick r:id="rId5"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9" name="Marcador de contenido 8"/>
          <p:cNvPicPr>
            <a:picLocks noGrp="1" noChangeAspect="1"/>
          </p:cNvPicPr>
          <p:nvPr>
            <p:ph idx="1"/>
          </p:nvPr>
        </p:nvPicPr>
        <p:blipFill>
          <a:blip r:embed="rId8" cstate="print">
            <a:extLst>
              <a:ext uri="{28A0092B-C50C-407E-A947-70E740481C1C}">
                <a14:useLocalDpi xmlns:a14="http://schemas.microsoft.com/office/drawing/2010/main" val="0"/>
              </a:ext>
            </a:extLst>
          </a:blip>
          <a:stretch>
            <a:fillRect/>
          </a:stretch>
        </p:blipFill>
        <p:spPr>
          <a:xfrm>
            <a:off x="2383700" y="297180"/>
            <a:ext cx="6921680" cy="460565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543398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2045970" y="4697095"/>
            <a:ext cx="8100060" cy="1325563"/>
          </a:xfrm>
        </p:spPr>
        <p:txBody>
          <a:bodyPr/>
          <a:lstStyle/>
          <a:p>
            <a:r>
              <a:rPr lang="es-EC" b="1" dirty="0">
                <a:solidFill>
                  <a:schemeClr val="bg1"/>
                </a:solidFill>
                <a:latin typeface="Andalus" panose="02020603050405020304" pitchFamily="18" charset="-78"/>
                <a:cs typeface="Andalus" panose="02020603050405020304" pitchFamily="18" charset="-78"/>
              </a:rPr>
              <a:t>Estudiantes de la carrera de </a:t>
            </a:r>
            <a:r>
              <a:rPr lang="es-EC" b="1" dirty="0" smtClean="0">
                <a:solidFill>
                  <a:schemeClr val="bg1"/>
                </a:solidFill>
                <a:latin typeface="Andalus" panose="02020603050405020304" pitchFamily="18" charset="-78"/>
                <a:cs typeface="Andalus" panose="02020603050405020304" pitchFamily="18" charset="-78"/>
              </a:rPr>
              <a:t>CPA</a:t>
            </a:r>
            <a:endParaRPr lang="es-EC" dirty="0"/>
          </a:p>
        </p:txBody>
      </p:sp>
      <p:pic>
        <p:nvPicPr>
          <p:cNvPr id="4" name="Marcador de conteni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31700" y="365125"/>
            <a:ext cx="6528600" cy="4351338"/>
          </a:xfrm>
          <a:prstGeom prst="rect">
            <a:avLst/>
          </a:prstGeom>
          <a:ln w="88900" cap="sq" cmpd="thickThin">
            <a:solidFill>
              <a:srgbClr val="000000"/>
            </a:solidFill>
            <a:prstDash val="solid"/>
            <a:miter lim="800000"/>
          </a:ln>
          <a:effectLst>
            <a:innerShdw blurRad="76200">
              <a:srgbClr val="000000"/>
            </a:innerShdw>
          </a:effectLst>
        </p:spPr>
      </p:pic>
      <p:pic>
        <p:nvPicPr>
          <p:cNvPr id="5" name="Imagen 4">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6"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7"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8513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587024" y="4716463"/>
            <a:ext cx="8680344" cy="1325563"/>
          </a:xfrm>
        </p:spPr>
        <p:txBody>
          <a:bodyPr>
            <a:normAutofit/>
          </a:bodyPr>
          <a:lstStyle/>
          <a:p>
            <a:pPr algn="ctr"/>
            <a:r>
              <a:rPr lang="es-EC" sz="2800" b="1" dirty="0" smtClean="0">
                <a:solidFill>
                  <a:schemeClr val="bg1"/>
                </a:solidFill>
                <a:latin typeface="Andalus" panose="02020603050405020304" pitchFamily="18" charset="-78"/>
                <a:cs typeface="Andalus" panose="02020603050405020304" pitchFamily="18" charset="-78"/>
              </a:rPr>
              <a:t>Estudiantes de la carrera de Podología</a:t>
            </a:r>
            <a:endParaRPr lang="es-EC" sz="2800" dirty="0"/>
          </a:p>
        </p:txBody>
      </p:sp>
      <p:pic>
        <p:nvPicPr>
          <p:cNvPr id="6" name="Marcador de contenido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48940" y="365125"/>
            <a:ext cx="5956512" cy="4351338"/>
          </a:xfrm>
          <a:prstGeom prst="rect">
            <a:avLst/>
          </a:prstGeom>
          <a:ln w="88900" cap="sq" cmpd="thickThin">
            <a:solidFill>
              <a:srgbClr val="000000"/>
            </a:solidFill>
            <a:prstDash val="solid"/>
            <a:miter lim="800000"/>
          </a:ln>
          <a:effectLst>
            <a:innerShdw blurRad="76200">
              <a:srgbClr val="000000"/>
            </a:innerShdw>
          </a:effectLst>
        </p:spPr>
      </p:pic>
      <p:pic>
        <p:nvPicPr>
          <p:cNvPr id="4" name="Imagen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9"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10"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165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838200" y="4716463"/>
            <a:ext cx="10515600" cy="1325563"/>
          </a:xfrm>
        </p:spPr>
        <p:txBody>
          <a:bodyPr>
            <a:normAutofit/>
          </a:bodyPr>
          <a:lstStyle/>
          <a:p>
            <a:pPr algn="ctr"/>
            <a:r>
              <a:rPr lang="es-EC" sz="3200" b="1" dirty="0" smtClean="0">
                <a:solidFill>
                  <a:schemeClr val="bg1"/>
                </a:solidFill>
                <a:latin typeface="Andalus" panose="02020603050405020304" pitchFamily="18" charset="-78"/>
                <a:cs typeface="Andalus" panose="02020603050405020304" pitchFamily="18" charset="-78"/>
              </a:rPr>
              <a:t>Estudiante de la carrerea de Gerontología.</a:t>
            </a:r>
            <a:endParaRPr lang="es-EC" sz="3200" dirty="0"/>
          </a:p>
        </p:txBody>
      </p:sp>
      <p:pic>
        <p:nvPicPr>
          <p:cNvPr id="4" name="Imagen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9" name="21 CuadroTexto">
            <a:hlinkClick r:id="rId4"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10" name="Picture 2" descr="https://encrypted-tbn2.gstatic.com/images?q=tbn:ANd9GcT2aBpt6EhmkwJwzTrZ_5eLHL4DxW-giaKWSNj2_Tsi9clJzYFP">
            <a:hlinkClick r:id="rId5"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5" name="Imagen 4"/>
          <p:cNvPicPr>
            <a:picLocks noChangeAspect="1"/>
          </p:cNvPicPr>
          <p:nvPr/>
        </p:nvPicPr>
        <p:blipFill>
          <a:blip r:embed="rId8"/>
          <a:stretch>
            <a:fillRect/>
          </a:stretch>
        </p:blipFill>
        <p:spPr>
          <a:xfrm>
            <a:off x="2997517" y="597868"/>
            <a:ext cx="5774678" cy="3621408"/>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604923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838199" y="4822825"/>
            <a:ext cx="10515600" cy="1325563"/>
          </a:xfrm>
        </p:spPr>
        <p:txBody>
          <a:bodyPr>
            <a:normAutofit/>
          </a:bodyPr>
          <a:lstStyle/>
          <a:p>
            <a:pPr algn="ctr"/>
            <a:r>
              <a:rPr lang="es-EC" sz="3200" b="1" dirty="0" smtClean="0">
                <a:solidFill>
                  <a:schemeClr val="bg1"/>
                </a:solidFill>
                <a:latin typeface="Andalus" panose="02020603050405020304" pitchFamily="18" charset="-78"/>
                <a:cs typeface="Andalus" panose="02020603050405020304" pitchFamily="18" charset="-78"/>
              </a:rPr>
              <a:t>Estudiantes de la carrera Técnico Superior en Enfermería.</a:t>
            </a:r>
            <a:endParaRPr lang="es-EC" sz="3200" dirty="0"/>
          </a:p>
        </p:txBody>
      </p:sp>
      <p:pic>
        <p:nvPicPr>
          <p:cNvPr id="4" name="Imagen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pic>
        <p:nvPicPr>
          <p:cNvPr id="8" name="Marcador de contenido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03796" y="442912"/>
            <a:ext cx="5984406" cy="4351338"/>
          </a:xfrm>
          <a:prstGeom prst="rect">
            <a:avLst/>
          </a:prstGeom>
          <a:ln w="88900" cap="sq" cmpd="thickThin">
            <a:solidFill>
              <a:srgbClr val="000000"/>
            </a:solidFill>
            <a:prstDash val="solid"/>
            <a:miter lim="800000"/>
          </a:ln>
          <a:effectLst>
            <a:innerShdw blurRad="76200">
              <a:srgbClr val="000000"/>
            </a:innerShdw>
          </a:effectLst>
        </p:spPr>
      </p:pic>
      <p:sp>
        <p:nvSpPr>
          <p:cNvPr id="9"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10"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512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838199" y="4914265"/>
            <a:ext cx="10515600" cy="1325563"/>
          </a:xfrm>
        </p:spPr>
        <p:txBody>
          <a:bodyPr>
            <a:normAutofit/>
          </a:bodyPr>
          <a:lstStyle/>
          <a:p>
            <a:pPr algn="ctr"/>
            <a:r>
              <a:rPr lang="es-EC" sz="3600" b="1" dirty="0">
                <a:solidFill>
                  <a:schemeClr val="bg1"/>
                </a:solidFill>
                <a:latin typeface="Andalus" panose="02020603050405020304" pitchFamily="18" charset="-78"/>
                <a:cs typeface="Andalus" panose="02020603050405020304" pitchFamily="18" charset="-78"/>
              </a:rPr>
              <a:t>Estudiantes de la </a:t>
            </a:r>
            <a:r>
              <a:rPr lang="es-EC" sz="3600" b="1" dirty="0" smtClean="0">
                <a:solidFill>
                  <a:schemeClr val="bg1"/>
                </a:solidFill>
                <a:latin typeface="Andalus" panose="02020603050405020304" pitchFamily="18" charset="-78"/>
                <a:cs typeface="Andalus" panose="02020603050405020304" pitchFamily="18" charset="-78"/>
              </a:rPr>
              <a:t>carrera de Análisis de Sistemas</a:t>
            </a:r>
            <a:endParaRPr lang="es-EC" sz="3600" dirty="0"/>
          </a:p>
        </p:txBody>
      </p:sp>
      <p:pic>
        <p:nvPicPr>
          <p:cNvPr id="8" name="Marcador de contenido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32496" y="365125"/>
            <a:ext cx="6527007" cy="4351338"/>
          </a:xfrm>
          <a:prstGeom prst="rect">
            <a:avLst/>
          </a:prstGeom>
          <a:ln w="88900" cap="sq" cmpd="thickThin">
            <a:solidFill>
              <a:srgbClr val="000000"/>
            </a:solidFill>
            <a:prstDash val="solid"/>
            <a:miter lim="800000"/>
          </a:ln>
          <a:effectLst>
            <a:innerShdw blurRad="76200">
              <a:srgbClr val="000000"/>
            </a:innerShdw>
          </a:effectLst>
        </p:spPr>
      </p:pic>
      <p:pic>
        <p:nvPicPr>
          <p:cNvPr id="10" name="Imagen 9">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9"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12"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646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2000"/>
                                        <p:tgtEl>
                                          <p:spTgt spid="12"/>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762000" y="4659947"/>
            <a:ext cx="10515600" cy="1325563"/>
          </a:xfrm>
        </p:spPr>
        <p:txBody>
          <a:bodyPr>
            <a:normAutofit/>
          </a:bodyPr>
          <a:lstStyle/>
          <a:p>
            <a:pPr algn="ctr"/>
            <a:r>
              <a:rPr lang="es-EC" sz="3200" b="1" dirty="0">
                <a:solidFill>
                  <a:schemeClr val="bg1"/>
                </a:solidFill>
                <a:latin typeface="Andalus" panose="02020603050405020304" pitchFamily="18" charset="-78"/>
                <a:cs typeface="Andalus" panose="02020603050405020304" pitchFamily="18" charset="-78"/>
              </a:rPr>
              <a:t>Estudiantes de la carrera </a:t>
            </a:r>
            <a:r>
              <a:rPr lang="es-EC" sz="3200" b="1" dirty="0" smtClean="0">
                <a:solidFill>
                  <a:schemeClr val="bg1"/>
                </a:solidFill>
                <a:latin typeface="Andalus" panose="02020603050405020304" pitchFamily="18" charset="-78"/>
                <a:cs typeface="Andalus" panose="02020603050405020304" pitchFamily="18" charset="-78"/>
              </a:rPr>
              <a:t>de Administración de Empresas.</a:t>
            </a:r>
            <a:endParaRPr lang="es-EC" sz="3200" dirty="0"/>
          </a:p>
        </p:txBody>
      </p:sp>
      <p:pic>
        <p:nvPicPr>
          <p:cNvPr id="6" name="Marcador de contenido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08999" y="294005"/>
            <a:ext cx="6621601" cy="4351338"/>
          </a:xfrm>
          <a:prstGeom prst="rect">
            <a:avLst/>
          </a:prstGeom>
          <a:ln w="88900" cap="sq" cmpd="thickThin">
            <a:solidFill>
              <a:srgbClr val="000000"/>
            </a:solidFill>
            <a:prstDash val="solid"/>
            <a:miter lim="800000"/>
          </a:ln>
          <a:effectLst>
            <a:innerShdw blurRad="76200">
              <a:srgbClr val="000000"/>
            </a:innerShdw>
          </a:effectLst>
        </p:spPr>
      </p:pic>
      <p:pic>
        <p:nvPicPr>
          <p:cNvPr id="4" name="Imagen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9"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10"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4906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4" name="17 CuadroTexto">
            <a:hlinkClick r:id="rId2" action="ppaction://hlinksldjump"/>
          </p:cNvPr>
          <p:cNvSpPr txBox="1"/>
          <p:nvPr/>
        </p:nvSpPr>
        <p:spPr>
          <a:xfrm>
            <a:off x="7528832" y="3425012"/>
            <a:ext cx="1859805" cy="523220"/>
          </a:xfrm>
          <a:prstGeom prst="rect">
            <a:avLst/>
          </a:prstGeom>
          <a:noFill/>
        </p:spPr>
        <p:txBody>
          <a:bodyPr wrap="none" rtlCol="0">
            <a:spAutoFit/>
            <a:scene3d>
              <a:camera prst="obliqueBottomLeft"/>
              <a:lightRig rig="threePt" dir="t"/>
            </a:scene3d>
          </a:bodyPr>
          <a:lstStyle/>
          <a:p>
            <a:r>
              <a:rPr lang="es-EC" sz="2800" b="1" dirty="0">
                <a:solidFill>
                  <a:schemeClr val="accent2">
                    <a:lumMod val="60000"/>
                    <a:lumOff val="40000"/>
                  </a:schemeClr>
                </a:solidFill>
                <a:latin typeface="Andalus" panose="02020603050405020304" pitchFamily="18" charset="-78"/>
                <a:cs typeface="Andalus" panose="02020603050405020304" pitchFamily="18" charset="-78"/>
              </a:rPr>
              <a:t>Comisión 4</a:t>
            </a:r>
          </a:p>
        </p:txBody>
      </p:sp>
      <p:sp>
        <p:nvSpPr>
          <p:cNvPr id="5" name="18 CuadroTexto">
            <a:hlinkClick r:id="rId3" action="ppaction://hlinksldjump"/>
          </p:cNvPr>
          <p:cNvSpPr txBox="1"/>
          <p:nvPr/>
        </p:nvSpPr>
        <p:spPr>
          <a:xfrm>
            <a:off x="2648658" y="1548418"/>
            <a:ext cx="1859805"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Comisión 1</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sp>
        <p:nvSpPr>
          <p:cNvPr id="6" name="20 CuadroTexto">
            <a:hlinkClick r:id="rId4" action="ppaction://hlinksldjump"/>
          </p:cNvPr>
          <p:cNvSpPr txBox="1"/>
          <p:nvPr/>
        </p:nvSpPr>
        <p:spPr>
          <a:xfrm>
            <a:off x="7528832" y="1501646"/>
            <a:ext cx="1859805" cy="523220"/>
          </a:xfrm>
          <a:prstGeom prst="rect">
            <a:avLst/>
          </a:prstGeom>
          <a:noFill/>
        </p:spPr>
        <p:txBody>
          <a:bodyPr wrap="none" rtlCol="0">
            <a:spAutoFit/>
            <a:scene3d>
              <a:camera prst="obliqueBottomLeft"/>
              <a:lightRig rig="threePt" dir="t"/>
            </a:scene3d>
          </a:bodyPr>
          <a:lstStyle>
            <a:defPPr>
              <a:defRPr lang="es-EC"/>
            </a:defPPr>
            <a:lvl1pPr>
              <a:defRPr sz="2800" b="1">
                <a:solidFill>
                  <a:schemeClr val="accent2">
                    <a:lumMod val="60000"/>
                    <a:lumOff val="40000"/>
                  </a:schemeClr>
                </a:solidFill>
                <a:latin typeface="Arabic Typesetting" pitchFamily="66" charset="-78"/>
                <a:cs typeface="Arabic Typesetting" pitchFamily="66" charset="-78"/>
              </a:defRPr>
            </a:lvl1pPr>
          </a:lstStyle>
          <a:p>
            <a:r>
              <a:rPr lang="es-EC" dirty="0">
                <a:latin typeface="Andalus" panose="02020603050405020304" pitchFamily="18" charset="-78"/>
                <a:cs typeface="Andalus" panose="02020603050405020304" pitchFamily="18" charset="-78"/>
              </a:rPr>
              <a:t>Comisión 2</a:t>
            </a:r>
          </a:p>
        </p:txBody>
      </p:sp>
      <p:sp>
        <p:nvSpPr>
          <p:cNvPr id="7" name="21 CuadroTexto">
            <a:hlinkClick r:id="rId5" action="ppaction://hlinksldjump"/>
          </p:cNvPr>
          <p:cNvSpPr txBox="1"/>
          <p:nvPr/>
        </p:nvSpPr>
        <p:spPr>
          <a:xfrm>
            <a:off x="2648658" y="3456102"/>
            <a:ext cx="1859805" cy="523220"/>
          </a:xfrm>
          <a:prstGeom prst="rect">
            <a:avLst/>
          </a:prstGeom>
          <a:noFill/>
        </p:spPr>
        <p:txBody>
          <a:bodyPr wrap="none" rtlCol="0">
            <a:spAutoFit/>
            <a:scene3d>
              <a:camera prst="obliqueBottomLeft"/>
              <a:lightRig rig="threePt" dir="t"/>
            </a:scene3d>
          </a:bodyPr>
          <a:lstStyle/>
          <a:p>
            <a:r>
              <a:rPr lang="es-EC" sz="2800" b="1" dirty="0">
                <a:solidFill>
                  <a:schemeClr val="accent2">
                    <a:lumMod val="60000"/>
                    <a:lumOff val="40000"/>
                  </a:schemeClr>
                </a:solidFill>
                <a:latin typeface="Andalus" panose="02020603050405020304" pitchFamily="18" charset="-78"/>
                <a:cs typeface="Andalus" panose="02020603050405020304" pitchFamily="18" charset="-78"/>
              </a:rPr>
              <a:t>Comisión 3</a:t>
            </a:r>
          </a:p>
        </p:txBody>
      </p:sp>
      <p:pic>
        <p:nvPicPr>
          <p:cNvPr id="8"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6917669" y="3407063"/>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9" name="Picture 2" descr="https://encrypted-tbn2.gstatic.com/images?q=tbn:ANd9GcT2aBpt6EhmkwJwzTrZ_5eLHL4DxW-giaKWSNj2_Tsi9clJzYFP">
            <a:hlinkClick r:id="rId4"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2061210" y="1530332"/>
            <a:ext cx="722672" cy="541306"/>
          </a:xfrm>
          <a:prstGeom prst="rect">
            <a:avLst/>
          </a:prstGeom>
          <a:noFill/>
          <a:effectLst>
            <a:innerShdw blurRad="114300">
              <a:prstClr val="black"/>
            </a:innerShdw>
          </a:effectLst>
          <a:extLst/>
        </p:spPr>
      </p:pic>
      <p:pic>
        <p:nvPicPr>
          <p:cNvPr id="10" name="Picture 2" descr="https://encrypted-tbn2.gstatic.com/images?q=tbn:ANd9GcT2aBpt6EhmkwJwzTrZ_5eLHL4DxW-giaKWSNj2_Tsi9clJzYFP">
            <a:hlinkClick r:id="rId5"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6917392" y="1502108"/>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1" name="Picture 2" descr="https://encrypted-tbn2.gstatic.com/images?q=tbn:ANd9GcT2aBpt6EhmkwJwzTrZ_5eLHL4DxW-giaKWSNj2_Tsi9clJzYFP">
            <a:hlinkClick r:id="rId9"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2061210" y="3355469"/>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2" name="Imagen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861349" y="201400"/>
            <a:ext cx="1140151" cy="1131358"/>
          </a:xfrm>
          <a:prstGeom prst="rect">
            <a:avLst/>
          </a:prstGeom>
        </p:spPr>
      </p:pic>
      <p:sp>
        <p:nvSpPr>
          <p:cNvPr id="17" name="Título 1"/>
          <p:cNvSpPr>
            <a:spLocks noGrp="1"/>
          </p:cNvSpPr>
          <p:nvPr>
            <p:ph type="title"/>
          </p:nvPr>
        </p:nvSpPr>
        <p:spPr>
          <a:xfrm>
            <a:off x="1066800" y="2156289"/>
            <a:ext cx="4213860" cy="492125"/>
          </a:xfrm>
        </p:spPr>
        <p:txBody>
          <a:bodyPr>
            <a:normAutofit fontScale="90000"/>
          </a:bodyPr>
          <a:lstStyle/>
          <a:p>
            <a:r>
              <a:rPr lang="es-EC" sz="1800" b="1" dirty="0" smtClean="0">
                <a:latin typeface="Andalus" panose="02020603050405020304" pitchFamily="18" charset="-78"/>
                <a:cs typeface="Andalus" panose="02020603050405020304" pitchFamily="18" charset="-78"/>
              </a:rPr>
              <a:t>La relación escuela – empresa – comunidad.</a:t>
            </a:r>
            <a:endParaRPr lang="es-EC" sz="1800" dirty="0">
              <a:latin typeface="Andalus" panose="02020603050405020304" pitchFamily="18" charset="-78"/>
              <a:cs typeface="Andalus" panose="02020603050405020304" pitchFamily="18" charset="-78"/>
            </a:endParaRPr>
          </a:p>
        </p:txBody>
      </p:sp>
      <p:sp>
        <p:nvSpPr>
          <p:cNvPr id="18" name="Título 1"/>
          <p:cNvSpPr txBox="1">
            <a:spLocks/>
          </p:cNvSpPr>
          <p:nvPr/>
        </p:nvSpPr>
        <p:spPr>
          <a:xfrm>
            <a:off x="6355600" y="2352909"/>
            <a:ext cx="3710940" cy="1034933"/>
          </a:xfrm>
          <a:prstGeom prst="rect">
            <a:avLst/>
          </a:prstGeom>
        </p:spPr>
        <p:txBody>
          <a:bodyPr vert="horz" lIns="91440" tIns="45720" rIns="91440" bIns="45720" rtlCol="0" anchor="ctr">
            <a:normAutofit fontScale="8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C" sz="2000" b="1" dirty="0" smtClean="0">
                <a:latin typeface="Andalus" panose="02020603050405020304" pitchFamily="18" charset="-78"/>
                <a:cs typeface="Andalus" panose="02020603050405020304" pitchFamily="18" charset="-78"/>
              </a:rPr>
              <a:t>La dirección del proceso de enseñanza </a:t>
            </a:r>
          </a:p>
          <a:p>
            <a:pPr algn="ctr"/>
            <a:r>
              <a:rPr lang="es-EC" sz="2000" b="1" dirty="0" smtClean="0">
                <a:latin typeface="Andalus" panose="02020603050405020304" pitchFamily="18" charset="-78"/>
                <a:cs typeface="Andalus" panose="02020603050405020304" pitchFamily="18" charset="-78"/>
              </a:rPr>
              <a:t>aprendizaje y su complementariedad </a:t>
            </a:r>
          </a:p>
          <a:p>
            <a:pPr algn="ctr"/>
            <a:r>
              <a:rPr lang="es-EC" sz="2000" b="1" dirty="0" smtClean="0">
                <a:latin typeface="Andalus" panose="02020603050405020304" pitchFamily="18" charset="-78"/>
                <a:cs typeface="Andalus" panose="02020603050405020304" pitchFamily="18" charset="-78"/>
              </a:rPr>
              <a:t>con el uso de las TIC.</a:t>
            </a:r>
            <a:r>
              <a:rPr lang="es-EC" b="1" dirty="0" smtClean="0">
                <a:latin typeface="Andalus" panose="02020603050405020304" pitchFamily="18" charset="-78"/>
                <a:cs typeface="Andalus" panose="02020603050405020304" pitchFamily="18" charset="-78"/>
              </a:rPr>
              <a:t/>
            </a:r>
            <a:br>
              <a:rPr lang="es-EC" b="1" dirty="0" smtClean="0">
                <a:latin typeface="Andalus" panose="02020603050405020304" pitchFamily="18" charset="-78"/>
                <a:cs typeface="Andalus" panose="02020603050405020304" pitchFamily="18" charset="-78"/>
              </a:rPr>
            </a:br>
            <a:endParaRPr lang="es-EC" dirty="0">
              <a:latin typeface="Andalus" panose="02020603050405020304" pitchFamily="18" charset="-78"/>
              <a:cs typeface="Andalus" panose="02020603050405020304" pitchFamily="18" charset="-78"/>
            </a:endParaRPr>
          </a:p>
        </p:txBody>
      </p:sp>
      <p:sp>
        <p:nvSpPr>
          <p:cNvPr id="19" name="Título 1"/>
          <p:cNvSpPr txBox="1">
            <a:spLocks/>
          </p:cNvSpPr>
          <p:nvPr/>
        </p:nvSpPr>
        <p:spPr>
          <a:xfrm>
            <a:off x="883920" y="4291308"/>
            <a:ext cx="4522470" cy="1337945"/>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C" sz="2200" b="1" dirty="0" smtClean="0">
                <a:latin typeface="Andalus" panose="02020603050405020304" pitchFamily="18" charset="-78"/>
                <a:cs typeface="Andalus" panose="02020603050405020304" pitchFamily="18" charset="-78"/>
              </a:rPr>
              <a:t>La formación docente y profesional desde el pensamiento pedagógico latinoamericano.</a:t>
            </a:r>
            <a:r>
              <a:rPr lang="es-EC" b="1" dirty="0" smtClean="0">
                <a:latin typeface="Andalus" panose="02020603050405020304" pitchFamily="18" charset="-78"/>
                <a:cs typeface="Andalus" panose="02020603050405020304" pitchFamily="18" charset="-78"/>
              </a:rPr>
              <a:t/>
            </a:r>
            <a:br>
              <a:rPr lang="es-EC" b="1" dirty="0" smtClean="0">
                <a:latin typeface="Andalus" panose="02020603050405020304" pitchFamily="18" charset="-78"/>
                <a:cs typeface="Andalus" panose="02020603050405020304" pitchFamily="18" charset="-78"/>
              </a:rPr>
            </a:br>
            <a:endParaRPr lang="es-EC" dirty="0">
              <a:latin typeface="Andalus" panose="02020603050405020304" pitchFamily="18" charset="-78"/>
              <a:cs typeface="Andalus" panose="02020603050405020304" pitchFamily="18" charset="-78"/>
            </a:endParaRPr>
          </a:p>
        </p:txBody>
      </p:sp>
      <p:sp>
        <p:nvSpPr>
          <p:cNvPr id="20" name="Título 1"/>
          <p:cNvSpPr txBox="1">
            <a:spLocks/>
          </p:cNvSpPr>
          <p:nvPr/>
        </p:nvSpPr>
        <p:spPr>
          <a:xfrm>
            <a:off x="6092190" y="4367954"/>
            <a:ext cx="4640580" cy="1325563"/>
          </a:xfrm>
          <a:prstGeom prst="rect">
            <a:avLst/>
          </a:prstGeom>
        </p:spPr>
        <p:txBody>
          <a:bodyPr vert="horz" lIns="91440" tIns="45720" rIns="91440" bIns="45720" rtlCol="0" anchor="ct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C" sz="2700" b="1" dirty="0" smtClean="0">
                <a:latin typeface="Andalus" panose="02020603050405020304" pitchFamily="18" charset="-78"/>
                <a:cs typeface="Andalus" panose="02020603050405020304" pitchFamily="18" charset="-78"/>
              </a:rPr>
              <a:t>La actividad extensionista en la educación superior para la elevación de la cultura general integral y la atención a la diversidad, prevención y orientación educativa.</a:t>
            </a:r>
            <a:r>
              <a:rPr lang="es-EC" b="1" dirty="0" smtClean="0">
                <a:latin typeface="Andalus" panose="02020603050405020304" pitchFamily="18" charset="-78"/>
                <a:cs typeface="Andalus" panose="02020603050405020304" pitchFamily="18" charset="-78"/>
              </a:rPr>
              <a:t/>
            </a:r>
            <a:br>
              <a:rPr lang="es-EC" b="1" dirty="0" smtClean="0">
                <a:latin typeface="Andalus" panose="02020603050405020304" pitchFamily="18" charset="-78"/>
                <a:cs typeface="Andalus" panose="02020603050405020304" pitchFamily="18" charset="-78"/>
              </a:rPr>
            </a:br>
            <a:endParaRPr lang="es-EC" dirty="0">
              <a:latin typeface="Andalus" panose="02020603050405020304" pitchFamily="18" charset="-78"/>
              <a:cs typeface="Andalus" panose="02020603050405020304" pitchFamily="18" charset="-78"/>
            </a:endParaRPr>
          </a:p>
        </p:txBody>
      </p:sp>
      <p:pic>
        <p:nvPicPr>
          <p:cNvPr id="21" name="Picture 2" descr="https://encrypted-tbn2.gstatic.com/images?q=tbn:ANd9GcT2aBpt6EhmkwJwzTrZ_5eLHL4DxW-giaKWSNj2_Tsi9clJzYFP">
            <a:hlinkClick r:id="rId3"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8815858" y="6108269"/>
            <a:ext cx="722672" cy="541306"/>
          </a:xfrm>
          <a:prstGeom prst="rect">
            <a:avLst/>
          </a:prstGeom>
          <a:noFill/>
          <a:extLst>
            <a:ext uri="{909E8E84-426E-40DD-AFC4-6F175D3DCCD1}">
              <a14:hiddenFill xmlns:a14="http://schemas.microsoft.com/office/drawing/2010/main">
                <a:solidFill>
                  <a:srgbClr val="FFFFFF"/>
                </a:solidFill>
              </a14:hiddenFill>
            </a:ext>
          </a:extLst>
        </p:spPr>
      </p:pic>
      <p:sp>
        <p:nvSpPr>
          <p:cNvPr id="22" name="1 CuadroTexto">
            <a:hlinkClick r:id="" action="ppaction://hlinkshowjump?jump=endshow"/>
          </p:cNvPr>
          <p:cNvSpPr txBox="1"/>
          <p:nvPr/>
        </p:nvSpPr>
        <p:spPr>
          <a:xfrm>
            <a:off x="9381359" y="6108269"/>
            <a:ext cx="2470548"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Menú Principal</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sp>
        <p:nvSpPr>
          <p:cNvPr id="23" name="18 CuadroTexto">
            <a:hlinkClick r:id="rId3" action="ppaction://hlinksldjump"/>
          </p:cNvPr>
          <p:cNvSpPr txBox="1"/>
          <p:nvPr/>
        </p:nvSpPr>
        <p:spPr>
          <a:xfrm>
            <a:off x="4991124" y="550012"/>
            <a:ext cx="1861407"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Comisiones</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16194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subTnLst>
                                    <p:cmd type="evt" cmd="onstopaudio">
                                      <p:cBhvr>
                                        <p:cTn display="0" masterRel="sameClick">
                                          <p:stCondLst>
                                            <p:cond evt="begin" delay="0">
                                              <p:tn val="5"/>
                                            </p:cond>
                                          </p:stCondLst>
                                        </p:cTn>
                                        <p:tgtEl>
                                          <p:sldTgt/>
                                        </p:tgtEl>
                                      </p:cBhvr>
                                    </p:cmd>
                                  </p:sub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subTnLst>
                                    <p:cmd type="evt" cmd="onstopaudio">
                                      <p:cBhvr>
                                        <p:cTn display="0" masterRel="sameClick">
                                          <p:stCondLst>
                                            <p:cond evt="begin" delay="0">
                                              <p:tn val="8"/>
                                            </p:cond>
                                          </p:stCondLst>
                                        </p:cTn>
                                        <p:tgtEl>
                                          <p:sldTgt/>
                                        </p:tgtEl>
                                      </p:cBhvr>
                                    </p:cmd>
                                  </p:sub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subTnLst>
                                    <p:cmd type="evt" cmd="onstopaudio">
                                      <p:cBhvr>
                                        <p:cTn display="0" masterRel="sameClick">
                                          <p:stCondLst>
                                            <p:cond evt="begin" delay="0">
                                              <p:tn val="11"/>
                                            </p:cond>
                                          </p:stCondLst>
                                        </p:cTn>
                                        <p:tgtEl>
                                          <p:sldTgt/>
                                        </p:tgtEl>
                                      </p:cBhvr>
                                    </p:cmd>
                                  </p:sub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subTnLst>
                                    <p:cmd type="evt" cmd="onstopaudio">
                                      <p:cBhvr>
                                        <p:cTn display="0" masterRel="sameClick">
                                          <p:stCondLst>
                                            <p:cond evt="begin" delay="0">
                                              <p:tn val="14"/>
                                            </p:cond>
                                          </p:stCondLst>
                                        </p:cTn>
                                        <p:tgtEl>
                                          <p:sldTgt/>
                                        </p:tgtEl>
                                      </p:cBhvr>
                                    </p:cmd>
                                  </p:subTnLst>
                                </p:cTn>
                              </p:par>
                              <p:par>
                                <p:cTn id="17" presetID="6" presetClass="entr" presetSubtype="16"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subTnLst>
                                    <p:cmd type="evt" cmd="onstopaudio">
                                      <p:cBhvr>
                                        <p:cTn display="0" masterRel="sameClick">
                                          <p:stCondLst>
                                            <p:cond evt="begin" delay="0">
                                              <p:tn val="17"/>
                                            </p:cond>
                                          </p:stCondLst>
                                        </p:cTn>
                                        <p:tgtEl>
                                          <p:sldTgt/>
                                        </p:tgtEl>
                                      </p:cBhvr>
                                    </p:cmd>
                                  </p:subTnLst>
                                </p:cTn>
                              </p:par>
                              <p:par>
                                <p:cTn id="20" presetID="6"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2000"/>
                                        <p:tgtEl>
                                          <p:spTgt spid="9"/>
                                        </p:tgtEl>
                                      </p:cBhvr>
                                    </p:animEffect>
                                  </p:childTnLst>
                                  <p:subTnLst>
                                    <p:cmd type="evt" cmd="onstopaudio">
                                      <p:cBhvr>
                                        <p:cTn display="0" masterRel="sameClick">
                                          <p:stCondLst>
                                            <p:cond evt="begin" delay="0">
                                              <p:tn val="20"/>
                                            </p:cond>
                                          </p:stCondLst>
                                        </p:cTn>
                                        <p:tgtEl>
                                          <p:sldTgt/>
                                        </p:tgtEl>
                                      </p:cBhvr>
                                    </p:cmd>
                                  </p:subTnLst>
                                </p:cTn>
                              </p:par>
                              <p:par>
                                <p:cTn id="23" presetID="6" presetClass="entr" presetSubtype="16"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in)">
                                      <p:cBhvr>
                                        <p:cTn id="25" dur="2000"/>
                                        <p:tgtEl>
                                          <p:spTgt spid="10"/>
                                        </p:tgtEl>
                                      </p:cBhvr>
                                    </p:animEffect>
                                  </p:childTnLst>
                                  <p:subTnLst>
                                    <p:cmd type="evt" cmd="onstopaudio">
                                      <p:cBhvr>
                                        <p:cTn display="0" masterRel="sameClick">
                                          <p:stCondLst>
                                            <p:cond evt="begin" delay="0">
                                              <p:tn val="23"/>
                                            </p:cond>
                                          </p:stCondLst>
                                        </p:cTn>
                                        <p:tgtEl>
                                          <p:sldTgt/>
                                        </p:tgtEl>
                                      </p:cBhvr>
                                    </p:cmd>
                                  </p:subTnLst>
                                </p:cTn>
                              </p:par>
                              <p:par>
                                <p:cTn id="26" presetID="6" presetClass="entr" presetSubtype="16"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subTnLst>
                                    <p:cmd type="evt" cmd="onstopaudio">
                                      <p:cBhvr>
                                        <p:cTn display="0" masterRel="sameClick">
                                          <p:stCondLst>
                                            <p:cond evt="begin" delay="0">
                                              <p:tn val="26"/>
                                            </p:cond>
                                          </p:stCondLst>
                                        </p:cTn>
                                        <p:tgtEl>
                                          <p:sldTgt/>
                                        </p:tgtEl>
                                      </p:cBhvr>
                                    </p:cmd>
                                  </p:subTnLst>
                                </p:cTn>
                              </p:par>
                              <p:par>
                                <p:cTn id="29" presetID="14" presetClass="entr" presetSubtype="1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randombar(horizontal)">
                                      <p:cBhvr>
                                        <p:cTn id="31" dur="500"/>
                                        <p:tgtEl>
                                          <p:spTgt spid="22"/>
                                        </p:tgtEl>
                                      </p:cBhvr>
                                    </p:animEffect>
                                  </p:childTnLst>
                                </p:cTn>
                              </p:par>
                              <p:par>
                                <p:cTn id="32" presetID="6" presetClass="entr" presetSubtype="16"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circle(in)">
                                      <p:cBhvr>
                                        <p:cTn id="34" dur="2000"/>
                                        <p:tgtEl>
                                          <p:spTgt spid="21"/>
                                        </p:tgtEl>
                                      </p:cBhvr>
                                    </p:animEffect>
                                  </p:childTnLst>
                                  <p:subTnLst>
                                    <p:cmd type="evt" cmd="onstopaudio">
                                      <p:cBhvr>
                                        <p:cTn display="0" masterRel="sameClick">
                                          <p:stCondLst>
                                            <p:cond evt="begin" delay="0">
                                              <p:tn val="32"/>
                                            </p:cond>
                                          </p:stCondLst>
                                        </p:cTn>
                                        <p:tgtEl>
                                          <p:sldTgt/>
                                        </p:tgtEl>
                                      </p:cBhvr>
                                    </p:cmd>
                                  </p:subTnLst>
                                </p:cTn>
                              </p:par>
                              <p:par>
                                <p:cTn id="35" presetID="14" presetClass="entr" presetSubtype="1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subTnLst>
                                    <p:cmd type="evt" cmd="onstopaudio">
                                      <p:cBhvr>
                                        <p:cTn display="0" masterRel="sameClick">
                                          <p:stCondLst>
                                            <p:cond evt="begin" delay="0">
                                              <p:tn val="35"/>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22"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838200" y="4545012"/>
            <a:ext cx="10515600" cy="1325563"/>
          </a:xfrm>
        </p:spPr>
        <p:txBody>
          <a:bodyPr>
            <a:normAutofit fontScale="90000"/>
          </a:bodyPr>
          <a:lstStyle/>
          <a:p>
            <a:pPr algn="ctr"/>
            <a:r>
              <a:rPr lang="es-EC" b="1" dirty="0">
                <a:solidFill>
                  <a:schemeClr val="bg1"/>
                </a:solidFill>
                <a:latin typeface="Andalus" panose="02020603050405020304" pitchFamily="18" charset="-78"/>
                <a:cs typeface="Andalus" panose="02020603050405020304" pitchFamily="18" charset="-78"/>
              </a:rPr>
              <a:t>Instituto Superior Tecnológico </a:t>
            </a:r>
            <a:br>
              <a:rPr lang="es-EC" b="1" dirty="0">
                <a:solidFill>
                  <a:schemeClr val="bg1"/>
                </a:solidFill>
                <a:latin typeface="Andalus" panose="02020603050405020304" pitchFamily="18" charset="-78"/>
                <a:cs typeface="Andalus" panose="02020603050405020304" pitchFamily="18" charset="-78"/>
              </a:rPr>
            </a:br>
            <a:r>
              <a:rPr lang="es-EC" b="1" dirty="0">
                <a:solidFill>
                  <a:schemeClr val="bg1"/>
                </a:solidFill>
                <a:latin typeface="Andalus" panose="02020603050405020304" pitchFamily="18" charset="-78"/>
                <a:cs typeface="Andalus" panose="02020603050405020304" pitchFamily="18" charset="-78"/>
              </a:rPr>
              <a:t>Bolivariano de </a:t>
            </a:r>
            <a:r>
              <a:rPr lang="es-EC" b="1" dirty="0" smtClean="0">
                <a:solidFill>
                  <a:schemeClr val="bg1"/>
                </a:solidFill>
                <a:latin typeface="Andalus" panose="02020603050405020304" pitchFamily="18" charset="-78"/>
                <a:cs typeface="Andalus" panose="02020603050405020304" pitchFamily="18" charset="-78"/>
              </a:rPr>
              <a:t>Tecnología </a:t>
            </a:r>
            <a:br>
              <a:rPr lang="es-EC" b="1" dirty="0" smtClean="0">
                <a:solidFill>
                  <a:schemeClr val="bg1"/>
                </a:solidFill>
                <a:latin typeface="Andalus" panose="02020603050405020304" pitchFamily="18" charset="-78"/>
                <a:cs typeface="Andalus" panose="02020603050405020304" pitchFamily="18" charset="-78"/>
              </a:rPr>
            </a:br>
            <a:r>
              <a:rPr lang="es-EC" b="1" dirty="0" smtClean="0">
                <a:solidFill>
                  <a:schemeClr val="bg1"/>
                </a:solidFill>
                <a:latin typeface="Andalus" panose="02020603050405020304" pitchFamily="18" charset="-78"/>
                <a:cs typeface="Andalus" panose="02020603050405020304" pitchFamily="18" charset="-78"/>
              </a:rPr>
              <a:t>Campus Matriz</a:t>
            </a:r>
            <a:endParaRPr lang="es-EC" dirty="0"/>
          </a:p>
        </p:txBody>
      </p:sp>
      <p:pic>
        <p:nvPicPr>
          <p:cNvPr id="6" name="Marcador de contenido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95108" y="365125"/>
            <a:ext cx="5801784" cy="3886835"/>
          </a:xfrm>
          <a:prstGeom prst="rect">
            <a:avLst/>
          </a:prstGeom>
          <a:ln w="88900" cap="sq" cmpd="thickThin">
            <a:solidFill>
              <a:srgbClr val="000000"/>
            </a:solidFill>
            <a:prstDash val="solid"/>
            <a:miter lim="800000"/>
          </a:ln>
          <a:effectLst>
            <a:innerShdw blurRad="76200">
              <a:srgbClr val="000000"/>
            </a:innerShdw>
          </a:effectLst>
        </p:spPr>
      </p:pic>
      <p:pic>
        <p:nvPicPr>
          <p:cNvPr id="4" name="Imagen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9"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10"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401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043939" y="4902835"/>
            <a:ext cx="10515600" cy="1325563"/>
          </a:xfrm>
        </p:spPr>
        <p:txBody>
          <a:bodyPr>
            <a:normAutofit fontScale="90000"/>
          </a:bodyPr>
          <a:lstStyle/>
          <a:p>
            <a:pPr algn="ctr"/>
            <a:r>
              <a:rPr lang="es-EC" b="1" dirty="0">
                <a:solidFill>
                  <a:schemeClr val="bg1"/>
                </a:solidFill>
                <a:latin typeface="Andalus" panose="02020603050405020304" pitchFamily="18" charset="-78"/>
                <a:cs typeface="Andalus" panose="02020603050405020304" pitchFamily="18" charset="-78"/>
              </a:rPr>
              <a:t>Instituto Superior Tecnológico </a:t>
            </a:r>
            <a:br>
              <a:rPr lang="es-EC" b="1" dirty="0">
                <a:solidFill>
                  <a:schemeClr val="bg1"/>
                </a:solidFill>
                <a:latin typeface="Andalus" panose="02020603050405020304" pitchFamily="18" charset="-78"/>
                <a:cs typeface="Andalus" panose="02020603050405020304" pitchFamily="18" charset="-78"/>
              </a:rPr>
            </a:br>
            <a:r>
              <a:rPr lang="es-EC" b="1" dirty="0">
                <a:solidFill>
                  <a:schemeClr val="bg1"/>
                </a:solidFill>
                <a:latin typeface="Andalus" panose="02020603050405020304" pitchFamily="18" charset="-78"/>
                <a:cs typeface="Andalus" panose="02020603050405020304" pitchFamily="18" charset="-78"/>
              </a:rPr>
              <a:t>Bolivariano de Tecnología </a:t>
            </a:r>
            <a:br>
              <a:rPr lang="es-EC" b="1" dirty="0">
                <a:solidFill>
                  <a:schemeClr val="bg1"/>
                </a:solidFill>
                <a:latin typeface="Andalus" panose="02020603050405020304" pitchFamily="18" charset="-78"/>
                <a:cs typeface="Andalus" panose="02020603050405020304" pitchFamily="18" charset="-78"/>
              </a:rPr>
            </a:br>
            <a:r>
              <a:rPr lang="es-EC" b="1" dirty="0" smtClean="0">
                <a:solidFill>
                  <a:schemeClr val="bg1"/>
                </a:solidFill>
                <a:latin typeface="Andalus" panose="02020603050405020304" pitchFamily="18" charset="-78"/>
                <a:cs typeface="Andalus" panose="02020603050405020304" pitchFamily="18" charset="-78"/>
              </a:rPr>
              <a:t>Campus Rocafuerte</a:t>
            </a:r>
            <a:endParaRPr lang="es-EC" dirty="0"/>
          </a:p>
        </p:txBody>
      </p:sp>
      <p:pic>
        <p:nvPicPr>
          <p:cNvPr id="6" name="Marcador de contenido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09685" y="404654"/>
            <a:ext cx="6174345" cy="4116230"/>
          </a:xfrm>
          <a:prstGeom prst="rect">
            <a:avLst/>
          </a:prstGeom>
          <a:ln w="88900" cap="sq" cmpd="thickThin">
            <a:solidFill>
              <a:srgbClr val="000000"/>
            </a:solidFill>
            <a:prstDash val="solid"/>
            <a:miter lim="800000"/>
          </a:ln>
          <a:effectLst>
            <a:innerShdw blurRad="76200">
              <a:srgbClr val="000000"/>
            </a:innerShdw>
          </a:effectLst>
        </p:spPr>
      </p:pic>
      <p:pic>
        <p:nvPicPr>
          <p:cNvPr id="4" name="Imagen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7"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8"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3763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929640" y="4937125"/>
            <a:ext cx="10515600" cy="1325563"/>
          </a:xfrm>
        </p:spPr>
        <p:txBody>
          <a:bodyPr>
            <a:normAutofit fontScale="90000"/>
          </a:bodyPr>
          <a:lstStyle/>
          <a:p>
            <a:pPr algn="ctr"/>
            <a:r>
              <a:rPr lang="es-EC" b="1" dirty="0">
                <a:solidFill>
                  <a:schemeClr val="bg1"/>
                </a:solidFill>
                <a:latin typeface="Andalus" panose="02020603050405020304" pitchFamily="18" charset="-78"/>
                <a:cs typeface="Andalus" panose="02020603050405020304" pitchFamily="18" charset="-78"/>
              </a:rPr>
              <a:t>Instituto Superior Tecnológico </a:t>
            </a:r>
            <a:br>
              <a:rPr lang="es-EC" b="1" dirty="0">
                <a:solidFill>
                  <a:schemeClr val="bg1"/>
                </a:solidFill>
                <a:latin typeface="Andalus" panose="02020603050405020304" pitchFamily="18" charset="-78"/>
                <a:cs typeface="Andalus" panose="02020603050405020304" pitchFamily="18" charset="-78"/>
              </a:rPr>
            </a:br>
            <a:r>
              <a:rPr lang="es-EC" b="1" dirty="0">
                <a:solidFill>
                  <a:schemeClr val="bg1"/>
                </a:solidFill>
                <a:latin typeface="Andalus" panose="02020603050405020304" pitchFamily="18" charset="-78"/>
                <a:cs typeface="Andalus" panose="02020603050405020304" pitchFamily="18" charset="-78"/>
              </a:rPr>
              <a:t>Bolivariano de Tecnología </a:t>
            </a:r>
            <a:br>
              <a:rPr lang="es-EC" b="1" dirty="0">
                <a:solidFill>
                  <a:schemeClr val="bg1"/>
                </a:solidFill>
                <a:latin typeface="Andalus" panose="02020603050405020304" pitchFamily="18" charset="-78"/>
                <a:cs typeface="Andalus" panose="02020603050405020304" pitchFamily="18" charset="-78"/>
              </a:rPr>
            </a:br>
            <a:r>
              <a:rPr lang="es-EC" b="1" dirty="0" smtClean="0">
                <a:solidFill>
                  <a:schemeClr val="bg1"/>
                </a:solidFill>
                <a:latin typeface="Andalus" panose="02020603050405020304" pitchFamily="18" charset="-78"/>
                <a:cs typeface="Andalus" panose="02020603050405020304" pitchFamily="18" charset="-78"/>
              </a:rPr>
              <a:t>Campus Durán</a:t>
            </a:r>
            <a:endParaRPr lang="es-EC" dirty="0"/>
          </a:p>
        </p:txBody>
      </p:sp>
      <p:pic>
        <p:nvPicPr>
          <p:cNvPr id="4" name="Marcador de conteni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75207" y="524431"/>
            <a:ext cx="7224466" cy="4063762"/>
          </a:xfrm>
          <a:prstGeom prst="rect">
            <a:avLst/>
          </a:prstGeom>
          <a:ln w="88900" cap="sq" cmpd="thickThin">
            <a:solidFill>
              <a:srgbClr val="000000"/>
            </a:solidFill>
            <a:prstDash val="solid"/>
            <a:miter lim="800000"/>
          </a:ln>
          <a:effectLst>
            <a:innerShdw blurRad="76200">
              <a:srgbClr val="000000"/>
            </a:innerShdw>
          </a:effectLst>
        </p:spPr>
      </p:pic>
      <p:pic>
        <p:nvPicPr>
          <p:cNvPr id="5" name="Imagen 4">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1400" y="5985510"/>
            <a:ext cx="716279" cy="716279"/>
          </a:xfrm>
          <a:prstGeom prst="rect">
            <a:avLst/>
          </a:prstGeom>
        </p:spPr>
      </p:pic>
      <p:sp>
        <p:nvSpPr>
          <p:cNvPr id="7" name="21 CuadroTexto">
            <a:hlinkClick r:id="rId5" action="ppaction://hlinksldjump"/>
          </p:cNvPr>
          <p:cNvSpPr txBox="1"/>
          <p:nvPr/>
        </p:nvSpPr>
        <p:spPr>
          <a:xfrm>
            <a:off x="983162" y="6015993"/>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8" name="Picture 2" descr="https://encrypted-tbn2.gstatic.com/images?q=tbn:ANd9GcT2aBpt6EhmkwJwzTrZ_5eLHL4DxW-giaKWSNj2_Tsi9clJzYFP">
            <a:hlinkClick r:id="rId6" action="ppaction://hlinksldjump"/>
          </p:cNvPr>
          <p:cNvPicPr>
            <a:picLocks noChangeAspect="1" noChangeArrowheads="1"/>
          </p:cNvPicPr>
          <p:nvPr/>
        </p:nvPicPr>
        <p:blipFill>
          <a:blip r:embed="rId7" cstate="print">
            <a:duotone>
              <a:prstClr val="black"/>
              <a:schemeClr val="accent3">
                <a:tint val="45000"/>
                <a:satMod val="400000"/>
              </a:schemeClr>
            </a:duotone>
            <a:extLst>
              <a:ext uri="{BEBA8EAE-BF5A-486C-A8C5-ECC9F3942E4B}">
                <a14:imgProps xmlns:a14="http://schemas.microsoft.com/office/drawing/2010/main">
                  <a14:imgLayer r:embed="rId8">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350995" y="5985510"/>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8791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838199" y="5106813"/>
            <a:ext cx="10515600" cy="1325563"/>
          </a:xfrm>
        </p:spPr>
        <p:txBody>
          <a:bodyPr>
            <a:normAutofit fontScale="90000"/>
          </a:bodyPr>
          <a:lstStyle/>
          <a:p>
            <a:pPr algn="ctr"/>
            <a:r>
              <a:rPr lang="es-EC" b="1" dirty="0">
                <a:solidFill>
                  <a:schemeClr val="bg1"/>
                </a:solidFill>
                <a:latin typeface="Andalus" panose="02020603050405020304" pitchFamily="18" charset="-78"/>
                <a:cs typeface="Andalus" panose="02020603050405020304" pitchFamily="18" charset="-78"/>
              </a:rPr>
              <a:t>Instituto Superior Tecnológico </a:t>
            </a:r>
            <a:br>
              <a:rPr lang="es-EC" b="1" dirty="0">
                <a:solidFill>
                  <a:schemeClr val="bg1"/>
                </a:solidFill>
                <a:latin typeface="Andalus" panose="02020603050405020304" pitchFamily="18" charset="-78"/>
                <a:cs typeface="Andalus" panose="02020603050405020304" pitchFamily="18" charset="-78"/>
              </a:rPr>
            </a:br>
            <a:r>
              <a:rPr lang="es-EC" b="1" dirty="0">
                <a:solidFill>
                  <a:schemeClr val="bg1"/>
                </a:solidFill>
                <a:latin typeface="Andalus" panose="02020603050405020304" pitchFamily="18" charset="-78"/>
                <a:cs typeface="Andalus" panose="02020603050405020304" pitchFamily="18" charset="-78"/>
              </a:rPr>
              <a:t>Bolivariano de Tecnología </a:t>
            </a:r>
            <a:br>
              <a:rPr lang="es-EC" b="1" dirty="0">
                <a:solidFill>
                  <a:schemeClr val="bg1"/>
                </a:solidFill>
                <a:latin typeface="Andalus" panose="02020603050405020304" pitchFamily="18" charset="-78"/>
                <a:cs typeface="Andalus" panose="02020603050405020304" pitchFamily="18" charset="-78"/>
              </a:rPr>
            </a:br>
            <a:r>
              <a:rPr lang="es-EC" b="1" dirty="0" smtClean="0">
                <a:solidFill>
                  <a:schemeClr val="bg1"/>
                </a:solidFill>
                <a:latin typeface="Andalus" panose="02020603050405020304" pitchFamily="18" charset="-78"/>
                <a:cs typeface="Andalus" panose="02020603050405020304" pitchFamily="18" charset="-78"/>
              </a:rPr>
              <a:t>Campus Boyacá</a:t>
            </a:r>
            <a:endParaRPr lang="es-EC" dirty="0"/>
          </a:p>
        </p:txBody>
      </p:sp>
      <p:pic>
        <p:nvPicPr>
          <p:cNvPr id="8" name="Marcador de contenido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64248" y="365125"/>
            <a:ext cx="3263503" cy="4351338"/>
          </a:xfrm>
          <a:prstGeom prst="rect">
            <a:avLst/>
          </a:prstGeom>
          <a:ln w="88900" cap="sq" cmpd="thickThin">
            <a:solidFill>
              <a:srgbClr val="000000"/>
            </a:solidFill>
            <a:prstDash val="solid"/>
            <a:miter lim="800000"/>
          </a:ln>
          <a:effectLst>
            <a:innerShdw blurRad="76200">
              <a:srgbClr val="000000"/>
            </a:innerShdw>
          </a:effectLst>
        </p:spPr>
      </p:pic>
      <p:sp>
        <p:nvSpPr>
          <p:cNvPr id="6" name="21 CuadroTexto">
            <a:hlinkClick r:id="rId3" action="ppaction://hlinksldjump"/>
          </p:cNvPr>
          <p:cNvSpPr txBox="1"/>
          <p:nvPr/>
        </p:nvSpPr>
        <p:spPr>
          <a:xfrm>
            <a:off x="747694" y="6192206"/>
            <a:ext cx="91403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Galería</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7" name="Picture 2" descr="https://encrypted-tbn2.gstatic.com/images?q=tbn:ANd9GcT2aBpt6EhmkwJwzTrZ_5eLHL4DxW-giaKWSNj2_Tsi9clJzYFP">
            <a:hlinkClick r:id="rId4" action="ppaction://hlinksldjump"/>
          </p:cNvPr>
          <p:cNvPicPr>
            <a:picLocks noChangeAspect="1" noChangeArrowheads="1"/>
          </p:cNvPicPr>
          <p:nvPr/>
        </p:nvPicPr>
        <p:blipFill>
          <a:blip r:embed="rId5" cstate="print">
            <a:duotone>
              <a:prstClr val="black"/>
              <a:schemeClr val="accent3">
                <a:tint val="45000"/>
                <a:satMod val="400000"/>
              </a:schemeClr>
            </a:duotone>
            <a:extLst>
              <a:ext uri="{BEBA8EAE-BF5A-486C-A8C5-ECC9F3942E4B}">
                <a14:imgProps xmlns:a14="http://schemas.microsoft.com/office/drawing/2010/main">
                  <a14:imgLayer r:embed="rId6">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115527" y="6161723"/>
            <a:ext cx="722672" cy="541306"/>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230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subTnLst>
                                    <p:cmd type="evt" cmd="onstopaudio">
                                      <p:cBhvr>
                                        <p:cTn display="0" masterRel="sameClick">
                                          <p:stCondLst>
                                            <p:cond evt="begin" delay="0">
                                              <p:tn val="5"/>
                                            </p:cond>
                                          </p:stCondLst>
                                        </p:cTn>
                                        <p:tgtEl>
                                          <p:sldTgt/>
                                        </p:tgtEl>
                                      </p:cBhvr>
                                    </p:cmd>
                                  </p:subTnLst>
                                </p:cTn>
                              </p:par>
                              <p:par>
                                <p:cTn id="8" presetID="6"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484370" y="239395"/>
            <a:ext cx="2556510" cy="434975"/>
          </a:xfrm>
        </p:spPr>
        <p:txBody>
          <a:bodyPr>
            <a:noAutofit/>
          </a:bodyPr>
          <a:lstStyle/>
          <a:p>
            <a:pPr algn="ctr"/>
            <a:r>
              <a:rPr lang="es-EC" sz="3600" b="1" dirty="0" smtClean="0">
                <a:solidFill>
                  <a:schemeClr val="accent2">
                    <a:lumMod val="60000"/>
                    <a:lumOff val="40000"/>
                  </a:schemeClr>
                </a:solidFill>
                <a:latin typeface="Andalus" panose="02020603050405020304" pitchFamily="18" charset="-78"/>
                <a:cs typeface="Andalus" panose="02020603050405020304" pitchFamily="18" charset="-78"/>
              </a:rPr>
              <a:t>CREDITOS</a:t>
            </a:r>
            <a:endParaRPr lang="es-EC" sz="3600" b="1" dirty="0">
              <a:solidFill>
                <a:schemeClr val="accent2">
                  <a:lumMod val="60000"/>
                  <a:lumOff val="40000"/>
                </a:schemeClr>
              </a:solidFill>
              <a:latin typeface="Andalus" panose="02020603050405020304" pitchFamily="18" charset="-78"/>
              <a:cs typeface="Andalus" panose="02020603050405020304" pitchFamily="18" charset="-78"/>
            </a:endParaRPr>
          </a:p>
        </p:txBody>
      </p:sp>
      <p:sp>
        <p:nvSpPr>
          <p:cNvPr id="3" name="Marcador de contenido 2"/>
          <p:cNvSpPr>
            <a:spLocks noGrp="1"/>
          </p:cNvSpPr>
          <p:nvPr>
            <p:ph idx="1"/>
          </p:nvPr>
        </p:nvSpPr>
        <p:spPr>
          <a:xfrm>
            <a:off x="2240280" y="848300"/>
            <a:ext cx="7227570" cy="5827922"/>
          </a:xfrm>
        </p:spPr>
        <p:txBody>
          <a:bodyPr>
            <a:normAutofit fontScale="85000" lnSpcReduction="20000"/>
          </a:bodyPr>
          <a:lstStyle/>
          <a:p>
            <a:pPr algn="ctr"/>
            <a:r>
              <a:rPr lang="es-EC" sz="1800" b="1" dirty="0">
                <a:solidFill>
                  <a:schemeClr val="accent2">
                    <a:lumMod val="60000"/>
                    <a:lumOff val="40000"/>
                  </a:schemeClr>
                </a:solidFill>
                <a:latin typeface="Andalus" panose="02020603050405020304" pitchFamily="18" charset="-78"/>
                <a:ea typeface="+mj-ea"/>
                <a:cs typeface="Andalus" panose="02020603050405020304" pitchFamily="18" charset="-78"/>
              </a:rPr>
              <a:t>Directora:</a:t>
            </a:r>
            <a:r>
              <a:rPr lang="es-EC" sz="1800" b="1" dirty="0" smtClean="0">
                <a:latin typeface="Andalus" panose="02020603050405020304" pitchFamily="18" charset="-78"/>
                <a:cs typeface="Andalus" panose="02020603050405020304" pitchFamily="18" charset="-78"/>
              </a:rPr>
              <a:t> </a:t>
            </a:r>
            <a:r>
              <a:rPr lang="es-EC" sz="1800" dirty="0" err="1" smtClean="0">
                <a:latin typeface="Andalus" panose="02020603050405020304" pitchFamily="18" charset="-78"/>
                <a:cs typeface="Andalus" panose="02020603050405020304" pitchFamily="18" charset="-78"/>
              </a:rPr>
              <a:t>Mae</a:t>
            </a:r>
            <a:r>
              <a:rPr lang="es-EC" sz="1800" dirty="0" smtClean="0">
                <a:latin typeface="Andalus" panose="02020603050405020304" pitchFamily="18" charset="-78"/>
                <a:cs typeface="Andalus" panose="02020603050405020304" pitchFamily="18" charset="-78"/>
              </a:rPr>
              <a:t>. Tatiana Tapia Bastidas.</a:t>
            </a:r>
          </a:p>
          <a:p>
            <a:pPr algn="ctr"/>
            <a:r>
              <a:rPr lang="es-EC" sz="1800" b="1" dirty="0" smtClean="0">
                <a:solidFill>
                  <a:schemeClr val="accent2">
                    <a:lumMod val="60000"/>
                    <a:lumOff val="40000"/>
                  </a:schemeClr>
                </a:solidFill>
                <a:latin typeface="Andalus" panose="02020603050405020304" pitchFamily="18" charset="-78"/>
                <a:cs typeface="Andalus" panose="02020603050405020304" pitchFamily="18" charset="-78"/>
              </a:rPr>
              <a:t>Editor/ Diseñador/ Programador : </a:t>
            </a:r>
            <a:r>
              <a:rPr lang="es-EC" sz="1800" dirty="0" smtClean="0">
                <a:latin typeface="Andalus" panose="02020603050405020304" pitchFamily="18" charset="-78"/>
                <a:cs typeface="Andalus" panose="02020603050405020304" pitchFamily="18" charset="-78"/>
              </a:rPr>
              <a:t>Ing. Daniel Navarrete.</a:t>
            </a:r>
          </a:p>
          <a:p>
            <a:pPr algn="ctr"/>
            <a:r>
              <a:rPr lang="es-EC" sz="1800" b="1" dirty="0" smtClean="0">
                <a:solidFill>
                  <a:schemeClr val="accent2">
                    <a:lumMod val="60000"/>
                    <a:lumOff val="40000"/>
                  </a:schemeClr>
                </a:solidFill>
                <a:latin typeface="Andalus" panose="02020603050405020304" pitchFamily="18" charset="-78"/>
                <a:cs typeface="Andalus" panose="02020603050405020304" pitchFamily="18" charset="-78"/>
              </a:rPr>
              <a:t>Especialista Pedagógico</a:t>
            </a:r>
            <a:r>
              <a:rPr lang="es-EC" sz="1800" b="1" dirty="0">
                <a:solidFill>
                  <a:schemeClr val="accent2">
                    <a:lumMod val="60000"/>
                    <a:lumOff val="40000"/>
                  </a:schemeClr>
                </a:solidFill>
                <a:latin typeface="Andalus" panose="02020603050405020304" pitchFamily="18" charset="-78"/>
                <a:cs typeface="Andalus" panose="02020603050405020304" pitchFamily="18" charset="-78"/>
              </a:rPr>
              <a:t>: </a:t>
            </a:r>
            <a:r>
              <a:rPr lang="es-EC" sz="1800" dirty="0">
                <a:latin typeface="Andalus" panose="02020603050405020304" pitchFamily="18" charset="-78"/>
                <a:cs typeface="Andalus" panose="02020603050405020304" pitchFamily="18" charset="-78"/>
              </a:rPr>
              <a:t>PhD Roger Martínez </a:t>
            </a:r>
            <a:r>
              <a:rPr lang="es-EC" sz="1800" dirty="0" smtClean="0">
                <a:latin typeface="Andalus" panose="02020603050405020304" pitchFamily="18" charset="-78"/>
                <a:cs typeface="Andalus" panose="02020603050405020304" pitchFamily="18" charset="-78"/>
              </a:rPr>
              <a:t>Isaac - Cuba</a:t>
            </a:r>
          </a:p>
          <a:p>
            <a:pPr algn="ctr"/>
            <a:r>
              <a:rPr lang="es-EC" sz="1800" b="1" dirty="0" smtClean="0">
                <a:solidFill>
                  <a:schemeClr val="accent2">
                    <a:lumMod val="60000"/>
                    <a:lumOff val="40000"/>
                  </a:schemeClr>
                </a:solidFill>
                <a:latin typeface="Andalus" panose="02020603050405020304" pitchFamily="18" charset="-78"/>
                <a:cs typeface="Andalus" panose="02020603050405020304" pitchFamily="18" charset="-78"/>
              </a:rPr>
              <a:t>Fotografías: </a:t>
            </a:r>
            <a:r>
              <a:rPr lang="es-EC" sz="1800" dirty="0" smtClean="0">
                <a:latin typeface="Andalus" panose="02020603050405020304" pitchFamily="18" charset="-78"/>
                <a:cs typeface="Andalus" panose="02020603050405020304" pitchFamily="18" charset="-78"/>
              </a:rPr>
              <a:t>Ing. Roxana Chiquito Chillan.</a:t>
            </a:r>
          </a:p>
          <a:p>
            <a:pPr algn="ctr"/>
            <a:r>
              <a:rPr lang="es-EC" sz="1800" b="1" dirty="0" smtClean="0">
                <a:solidFill>
                  <a:schemeClr val="accent2">
                    <a:lumMod val="60000"/>
                    <a:lumOff val="40000"/>
                  </a:schemeClr>
                </a:solidFill>
                <a:latin typeface="Andalus" panose="02020603050405020304" pitchFamily="18" charset="-78"/>
                <a:cs typeface="Andalus" panose="02020603050405020304" pitchFamily="18" charset="-78"/>
              </a:rPr>
              <a:t>Contribuciones:  Estudiantes de la carrera de sistemas</a:t>
            </a:r>
          </a:p>
          <a:p>
            <a:pPr marL="0" indent="0" algn="ctr">
              <a:buNone/>
            </a:pPr>
            <a:r>
              <a:rPr lang="es-EC" sz="1800" dirty="0" smtClean="0">
                <a:latin typeface="Andalus" panose="02020603050405020304" pitchFamily="18" charset="-78"/>
                <a:cs typeface="Andalus" panose="02020603050405020304" pitchFamily="18" charset="-78"/>
              </a:rPr>
              <a:t>Julio Chele Sacón - Guillermo Huancayo Chávez.</a:t>
            </a:r>
          </a:p>
          <a:p>
            <a:pPr algn="ctr"/>
            <a:r>
              <a:rPr lang="es-EC" sz="1800" b="1" dirty="0" smtClean="0">
                <a:solidFill>
                  <a:schemeClr val="accent2">
                    <a:lumMod val="60000"/>
                    <a:lumOff val="40000"/>
                  </a:schemeClr>
                </a:solidFill>
                <a:latin typeface="Andalus" panose="02020603050405020304" pitchFamily="18" charset="-78"/>
                <a:cs typeface="Andalus" panose="02020603050405020304" pitchFamily="18" charset="-78"/>
              </a:rPr>
              <a:t>Personal Departamento TIC´s:</a:t>
            </a:r>
          </a:p>
          <a:p>
            <a:pPr marL="0" indent="0" algn="ctr">
              <a:buNone/>
            </a:pPr>
            <a:r>
              <a:rPr lang="es-EC" sz="1800" dirty="0" smtClean="0">
                <a:latin typeface="Andalus" panose="02020603050405020304" pitchFamily="18" charset="-78"/>
                <a:cs typeface="Andalus" panose="02020603050405020304" pitchFamily="18" charset="-78"/>
              </a:rPr>
              <a:t>Ing. Soraya Gallegos - As. Olga Castillo.</a:t>
            </a:r>
          </a:p>
          <a:p>
            <a:pPr marL="0" indent="0" algn="ctr">
              <a:buNone/>
            </a:pPr>
            <a:r>
              <a:rPr lang="es-EC" sz="1800" dirty="0" smtClean="0">
                <a:latin typeface="Andalus" panose="02020603050405020304" pitchFamily="18" charset="-78"/>
                <a:cs typeface="Andalus" panose="02020603050405020304" pitchFamily="18" charset="-78"/>
              </a:rPr>
              <a:t>Ing. Juan Jose </a:t>
            </a:r>
            <a:r>
              <a:rPr lang="es-EC" sz="1800" dirty="0" err="1" smtClean="0">
                <a:latin typeface="Andalus" panose="02020603050405020304" pitchFamily="18" charset="-78"/>
                <a:cs typeface="Andalus" panose="02020603050405020304" pitchFamily="18" charset="-78"/>
              </a:rPr>
              <a:t>Urgiles</a:t>
            </a:r>
            <a:r>
              <a:rPr lang="es-EC" sz="1800" dirty="0" smtClean="0">
                <a:latin typeface="Andalus" panose="02020603050405020304" pitchFamily="18" charset="-78"/>
                <a:cs typeface="Andalus" panose="02020603050405020304" pitchFamily="18" charset="-78"/>
              </a:rPr>
              <a:t> - Ing. Andrea Aquino.</a:t>
            </a:r>
          </a:p>
          <a:p>
            <a:pPr marL="0" indent="0" algn="ctr">
              <a:buNone/>
            </a:pPr>
            <a:r>
              <a:rPr lang="es-EC" sz="1800" dirty="0" smtClean="0">
                <a:latin typeface="Andalus" panose="02020603050405020304" pitchFamily="18" charset="-78"/>
                <a:cs typeface="Andalus" panose="02020603050405020304" pitchFamily="18" charset="-78"/>
              </a:rPr>
              <a:t>Ing. Rene Cardona - </a:t>
            </a:r>
            <a:r>
              <a:rPr lang="es-EC" sz="1800" dirty="0" err="1" smtClean="0">
                <a:latin typeface="Andalus" panose="02020603050405020304" pitchFamily="18" charset="-78"/>
                <a:cs typeface="Andalus" panose="02020603050405020304" pitchFamily="18" charset="-78"/>
              </a:rPr>
              <a:t>Tnlg</a:t>
            </a:r>
            <a:r>
              <a:rPr lang="es-EC" sz="1800" dirty="0" smtClean="0">
                <a:latin typeface="Andalus" panose="02020603050405020304" pitchFamily="18" charset="-78"/>
                <a:cs typeface="Andalus" panose="02020603050405020304" pitchFamily="18" charset="-78"/>
              </a:rPr>
              <a:t>. Nelson </a:t>
            </a:r>
            <a:r>
              <a:rPr lang="es-EC" sz="1800" dirty="0" err="1" smtClean="0">
                <a:latin typeface="Andalus" panose="02020603050405020304" pitchFamily="18" charset="-78"/>
                <a:cs typeface="Andalus" panose="02020603050405020304" pitchFamily="18" charset="-78"/>
              </a:rPr>
              <a:t>Villacres</a:t>
            </a:r>
            <a:r>
              <a:rPr lang="es-EC" sz="1800" dirty="0" smtClean="0">
                <a:latin typeface="Andalus" panose="02020603050405020304" pitchFamily="18" charset="-78"/>
                <a:cs typeface="Andalus" panose="02020603050405020304" pitchFamily="18" charset="-78"/>
              </a:rPr>
              <a:t>.</a:t>
            </a:r>
          </a:p>
          <a:p>
            <a:pPr marL="0" indent="0" algn="ctr">
              <a:buNone/>
            </a:pPr>
            <a:endParaRPr lang="es-EC" sz="1800" dirty="0">
              <a:latin typeface="Andalus" panose="02020603050405020304" pitchFamily="18" charset="-78"/>
              <a:cs typeface="Andalus" panose="02020603050405020304" pitchFamily="18" charset="-78"/>
            </a:endParaRPr>
          </a:p>
          <a:p>
            <a:pPr algn="ctr"/>
            <a:r>
              <a:rPr lang="es-EC" sz="1800" dirty="0">
                <a:latin typeface="Andalus" panose="02020603050405020304" pitchFamily="18" charset="-78"/>
                <a:cs typeface="Andalus" panose="02020603050405020304" pitchFamily="18" charset="-78"/>
              </a:rPr>
              <a:t>ISBN: 978-9942-17-011-8</a:t>
            </a:r>
          </a:p>
          <a:p>
            <a:pPr algn="ctr"/>
            <a:r>
              <a:rPr lang="es-EC" sz="1800" dirty="0">
                <a:latin typeface="Andalus" panose="02020603050405020304" pitchFamily="18" charset="-78"/>
                <a:cs typeface="Andalus" panose="02020603050405020304" pitchFamily="18" charset="-78"/>
              </a:rPr>
              <a:t>Instituto Tecnológico Bolivariano</a:t>
            </a:r>
          </a:p>
          <a:p>
            <a:pPr algn="ctr"/>
            <a:r>
              <a:rPr lang="es-EC" sz="1800" dirty="0">
                <a:latin typeface="Andalus" panose="02020603050405020304" pitchFamily="18" charset="-78"/>
                <a:cs typeface="Andalus" panose="02020603050405020304" pitchFamily="18" charset="-78"/>
              </a:rPr>
              <a:t>Matriz Guayaquil - : Víctor Manuel Rendón 236 y Pedro Carbo. </a:t>
            </a:r>
          </a:p>
          <a:p>
            <a:pPr algn="ctr"/>
            <a:r>
              <a:rPr lang="es-EC" sz="1800" dirty="0">
                <a:latin typeface="Andalus" panose="02020603050405020304" pitchFamily="18" charset="-78"/>
                <a:cs typeface="Andalus" panose="02020603050405020304" pitchFamily="18" charset="-78"/>
              </a:rPr>
              <a:t>Campus Boyacá: Padre Solano y Boyacá en PB y pisos 6, 7, 8 ,9. </a:t>
            </a:r>
          </a:p>
          <a:p>
            <a:pPr algn="ctr"/>
            <a:r>
              <a:rPr lang="es-EC" sz="1800" dirty="0">
                <a:latin typeface="Andalus" panose="02020603050405020304" pitchFamily="18" charset="-78"/>
                <a:cs typeface="Andalus" panose="02020603050405020304" pitchFamily="18" charset="-78"/>
              </a:rPr>
              <a:t>Campus Rocafuerte: Roca #101 y Pedro Carbo esq.</a:t>
            </a:r>
          </a:p>
          <a:p>
            <a:pPr algn="ctr"/>
            <a:r>
              <a:rPr lang="es-EC" sz="1800" dirty="0">
                <a:latin typeface="Andalus" panose="02020603050405020304" pitchFamily="18" charset="-78"/>
                <a:cs typeface="Andalus" panose="02020603050405020304" pitchFamily="18" charset="-78"/>
              </a:rPr>
              <a:t>PBX : (04) 5000175 - 2307028 - 2306863 | Cel.: 0997865579 – 0968695213</a:t>
            </a:r>
          </a:p>
          <a:p>
            <a:pPr algn="ctr"/>
            <a:r>
              <a:rPr lang="es-EC" sz="1800" b="1" dirty="0">
                <a:solidFill>
                  <a:schemeClr val="accent2">
                    <a:lumMod val="60000"/>
                    <a:lumOff val="40000"/>
                  </a:schemeClr>
                </a:solidFill>
                <a:latin typeface="Andalus" panose="02020603050405020304" pitchFamily="18" charset="-78"/>
                <a:cs typeface="Andalus" panose="02020603050405020304" pitchFamily="18" charset="-78"/>
              </a:rPr>
              <a:t>info@bolivariano.edu.ec, www.itb.edu.ec, </a:t>
            </a:r>
          </a:p>
          <a:p>
            <a:pPr algn="ctr"/>
            <a:r>
              <a:rPr lang="es-EC" sz="1800" b="1" dirty="0">
                <a:solidFill>
                  <a:schemeClr val="accent2">
                    <a:lumMod val="60000"/>
                    <a:lumOff val="40000"/>
                  </a:schemeClr>
                </a:solidFill>
                <a:latin typeface="Andalus" panose="02020603050405020304" pitchFamily="18" charset="-78"/>
                <a:cs typeface="Andalus" panose="02020603050405020304" pitchFamily="18" charset="-78"/>
              </a:rPr>
              <a:t>info@pedagogia.edu.ec , www.pedagogia.edu.ec</a:t>
            </a:r>
          </a:p>
          <a:p>
            <a:pPr algn="ctr"/>
            <a:r>
              <a:rPr lang="es-EC" sz="1800" dirty="0">
                <a:latin typeface="Andalus" panose="02020603050405020304" pitchFamily="18" charset="-78"/>
                <a:cs typeface="Andalus" panose="02020603050405020304" pitchFamily="18" charset="-78"/>
              </a:rPr>
              <a:t>ITB © Todos los derechos reservados 2015</a:t>
            </a:r>
          </a:p>
          <a:p>
            <a:pPr marL="0" indent="0" algn="ctr">
              <a:buNone/>
            </a:pPr>
            <a:endParaRPr lang="es-EC" sz="1800" dirty="0" smtClean="0">
              <a:latin typeface="Andalus" panose="02020603050405020304" pitchFamily="18" charset="-78"/>
              <a:cs typeface="Andalus" panose="02020603050405020304" pitchFamily="18" charset="-78"/>
            </a:endParaRPr>
          </a:p>
          <a:p>
            <a:pPr marL="0" indent="0">
              <a:buNone/>
            </a:pPr>
            <a:endParaRPr lang="es-EC" dirty="0" smtClean="0"/>
          </a:p>
          <a:p>
            <a:pPr marL="0" indent="0">
              <a:buNone/>
            </a:pPr>
            <a:endParaRPr lang="es-EC" dirty="0" smtClean="0"/>
          </a:p>
          <a:p>
            <a:endParaRPr lang="es-EC" dirty="0" smtClean="0"/>
          </a:p>
        </p:txBody>
      </p:sp>
      <p:pic>
        <p:nvPicPr>
          <p:cNvPr id="5" name="Imagen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2490" y="274282"/>
            <a:ext cx="1250410" cy="1240767"/>
          </a:xfrm>
          <a:prstGeom prst="rect">
            <a:avLst/>
          </a:prstGeom>
        </p:spPr>
      </p:pic>
      <p:pic>
        <p:nvPicPr>
          <p:cNvPr id="6" name="Picture 2" descr="https://encrypted-tbn2.gstatic.com/images?q=tbn:ANd9GcT2aBpt6EhmkwJwzTrZ_5eLHL4DxW-giaKWSNj2_Tsi9clJzYFP">
            <a:hlinkClick r:id="rId3" action="ppaction://hlinksldjump"/>
          </p:cNvPr>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9309103" y="6100253"/>
            <a:ext cx="722672" cy="541306"/>
          </a:xfrm>
          <a:prstGeom prst="rect">
            <a:avLst/>
          </a:prstGeom>
          <a:noFill/>
          <a:extLst>
            <a:ext uri="{909E8E84-426E-40DD-AFC4-6F175D3DCCD1}">
              <a14:hiddenFill xmlns:a14="http://schemas.microsoft.com/office/drawing/2010/main">
                <a:solidFill>
                  <a:srgbClr val="FFFFFF"/>
                </a:solidFill>
              </a14:hiddenFill>
            </a:ext>
          </a:extLst>
        </p:spPr>
      </p:pic>
      <p:sp>
        <p:nvSpPr>
          <p:cNvPr id="7" name="1 CuadroTexto">
            <a:hlinkClick r:id="" action="ppaction://hlinkshowjump?jump=endshow"/>
          </p:cNvPr>
          <p:cNvSpPr txBox="1"/>
          <p:nvPr/>
        </p:nvSpPr>
        <p:spPr>
          <a:xfrm>
            <a:off x="9954687" y="6133531"/>
            <a:ext cx="1758815"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Menú Principal</a:t>
            </a:r>
            <a:endParaRPr lang="es-EC" sz="2800" b="1" dirty="0">
              <a:solidFill>
                <a:schemeClr val="accent2">
                  <a:lumMod val="60000"/>
                  <a:lumOff val="40000"/>
                </a:schemeClr>
              </a:solidFill>
              <a:latin typeface="Arabic Typesetting" pitchFamily="66" charset="-78"/>
              <a:cs typeface="Arabic Typesetting" pitchFamily="66" charset="-78"/>
            </a:endParaRPr>
          </a:p>
        </p:txBody>
      </p:sp>
    </p:spTree>
    <p:extLst>
      <p:ext uri="{BB962C8B-B14F-4D97-AF65-F5344CB8AC3E}">
        <p14:creationId xmlns:p14="http://schemas.microsoft.com/office/powerpoint/2010/main" val="255326345"/>
      </p:ext>
    </p:extLst>
  </p:cSld>
  <p:clrMapOvr>
    <a:masterClrMapping/>
  </p:clrMapOvr>
  <mc:AlternateContent xmlns:mc="http://schemas.openxmlformats.org/markup-compatibility/2006" xmlns:p14="http://schemas.microsoft.com/office/powerpoint/2010/main">
    <mc:Choice Requires="p14">
      <p:transition spd="slow" p14:dur="50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subTnLst>
                                    <p:cmd type="evt" cmd="onstopaudio">
                                      <p:cBhvr>
                                        <p:cTn display="0" masterRel="sameClick">
                                          <p:stCondLst>
                                            <p:cond evt="begin" delay="0">
                                              <p:tn val="5"/>
                                            </p:cond>
                                          </p:stCondLst>
                                        </p:cTn>
                                        <p:tgtEl>
                                          <p:sldTgt/>
                                        </p:tgtEl>
                                      </p:cBhvr>
                                    </p:cmd>
                                  </p:sub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C" sz="4000" b="1" dirty="0" smtClean="0">
                <a:solidFill>
                  <a:schemeClr val="accent2">
                    <a:lumMod val="60000"/>
                    <a:lumOff val="40000"/>
                  </a:schemeClr>
                </a:solidFill>
                <a:latin typeface="Andalus" panose="02020603050405020304" pitchFamily="18" charset="-78"/>
                <a:cs typeface="Andalus" panose="02020603050405020304" pitchFamily="18" charset="-78"/>
              </a:rPr>
              <a:t>La relación escuela – empresa – comunidad.</a:t>
            </a:r>
            <a:endParaRPr lang="es-EC" sz="4000" dirty="0">
              <a:solidFill>
                <a:schemeClr val="accent2">
                  <a:lumMod val="60000"/>
                  <a:lumOff val="40000"/>
                </a:schemeClr>
              </a:solidFill>
              <a:latin typeface="Andalus" panose="02020603050405020304" pitchFamily="18" charset="-78"/>
              <a:cs typeface="Andalus" panose="02020603050405020304" pitchFamily="18" charset="-78"/>
            </a:endParaRPr>
          </a:p>
        </p:txBody>
      </p:sp>
      <p:sp>
        <p:nvSpPr>
          <p:cNvPr id="3" name="Marcador de contenido 2"/>
          <p:cNvSpPr>
            <a:spLocks noGrp="1"/>
          </p:cNvSpPr>
          <p:nvPr>
            <p:ph idx="1"/>
          </p:nvPr>
        </p:nvSpPr>
        <p:spPr/>
        <p:txBody>
          <a:bodyPr>
            <a:normAutofit/>
          </a:bodyPr>
          <a:lstStyle/>
          <a:p>
            <a:pPr marL="0" fontAlgn="base"/>
            <a:r>
              <a:rPr lang="es-EC" sz="2400" b="1" dirty="0">
                <a:latin typeface="Andalus" panose="02020603050405020304" pitchFamily="18" charset="-78"/>
                <a:cs typeface="Andalus" panose="02020603050405020304" pitchFamily="18" charset="-78"/>
              </a:rPr>
              <a:t>Coordinadores:</a:t>
            </a:r>
          </a:p>
          <a:p>
            <a:pPr marL="0" fontAlgn="base"/>
            <a:r>
              <a:rPr lang="es-EC" sz="2400" dirty="0">
                <a:latin typeface="Andalus" panose="02020603050405020304" pitchFamily="18" charset="-78"/>
                <a:cs typeface="Andalus" panose="02020603050405020304" pitchFamily="18" charset="-78"/>
              </a:rPr>
              <a:t> Dr. C. Ramón Guzmán Hernández</a:t>
            </a:r>
          </a:p>
          <a:p>
            <a:pPr marL="0" fontAlgn="base"/>
            <a:r>
              <a:rPr lang="es-EC" sz="2400" dirty="0">
                <a:latin typeface="Andalus" panose="02020603050405020304" pitchFamily="18" charset="-78"/>
                <a:cs typeface="Andalus" panose="02020603050405020304" pitchFamily="18" charset="-78"/>
              </a:rPr>
              <a:t> Dr. C. Roberto Pérez Rosell</a:t>
            </a:r>
          </a:p>
          <a:p>
            <a:pPr marL="0" fontAlgn="base"/>
            <a:r>
              <a:rPr lang="es-EC" sz="2400" dirty="0">
                <a:latin typeface="Andalus" panose="02020603050405020304" pitchFamily="18" charset="-78"/>
                <a:cs typeface="Andalus" panose="02020603050405020304" pitchFamily="18" charset="-78"/>
              </a:rPr>
              <a:t> Dra. Rosa Cárdenas Hernández</a:t>
            </a:r>
          </a:p>
          <a:p>
            <a:pPr marL="0" fontAlgn="base"/>
            <a:r>
              <a:rPr lang="es-EC" sz="2400" dirty="0">
                <a:latin typeface="Andalus" panose="02020603050405020304" pitchFamily="18" charset="-78"/>
                <a:cs typeface="Andalus" panose="02020603050405020304" pitchFamily="18" charset="-78"/>
              </a:rPr>
              <a:t> Moderador: </a:t>
            </a:r>
            <a:r>
              <a:rPr lang="es-EC" sz="2400" dirty="0" err="1">
                <a:latin typeface="Andalus" panose="02020603050405020304" pitchFamily="18" charset="-78"/>
                <a:cs typeface="Andalus" panose="02020603050405020304" pitchFamily="18" charset="-78"/>
              </a:rPr>
              <a:t>M.Sc</a:t>
            </a:r>
            <a:r>
              <a:rPr lang="es-EC" sz="2400" dirty="0">
                <a:latin typeface="Andalus" panose="02020603050405020304" pitchFamily="18" charset="-78"/>
                <a:cs typeface="Andalus" panose="02020603050405020304" pitchFamily="18" charset="-78"/>
              </a:rPr>
              <a:t> Guillermo Ricardo </a:t>
            </a:r>
            <a:r>
              <a:rPr lang="es-EC" sz="2400" dirty="0" err="1">
                <a:latin typeface="Andalus" panose="02020603050405020304" pitchFamily="18" charset="-78"/>
                <a:cs typeface="Andalus" panose="02020603050405020304" pitchFamily="18" charset="-78"/>
              </a:rPr>
              <a:t>Grunauer</a:t>
            </a:r>
            <a:r>
              <a:rPr lang="es-EC" sz="2400" dirty="0">
                <a:latin typeface="Andalus" panose="02020603050405020304" pitchFamily="18" charset="-78"/>
                <a:cs typeface="Andalus" panose="02020603050405020304" pitchFamily="18" charset="-78"/>
              </a:rPr>
              <a:t> </a:t>
            </a:r>
            <a:r>
              <a:rPr lang="es-EC" sz="2400">
                <a:latin typeface="Andalus" panose="02020603050405020304" pitchFamily="18" charset="-78"/>
                <a:cs typeface="Andalus" panose="02020603050405020304" pitchFamily="18" charset="-78"/>
              </a:rPr>
              <a:t>Robalino</a:t>
            </a:r>
            <a:endParaRPr lang="es-EC" sz="2400" dirty="0">
              <a:latin typeface="Andalus" panose="02020603050405020304" pitchFamily="18" charset="-78"/>
              <a:cs typeface="Andalus" panose="02020603050405020304" pitchFamily="18" charset="-78"/>
            </a:endParaRPr>
          </a:p>
          <a:p>
            <a:pPr marL="0" fontAlgn="base"/>
            <a:r>
              <a:rPr lang="es-EC" sz="2400" dirty="0">
                <a:solidFill>
                  <a:schemeClr val="accent2">
                    <a:lumMod val="60000"/>
                    <a:lumOff val="40000"/>
                  </a:schemeClr>
                </a:solidFill>
                <a:latin typeface="Andalus" panose="02020603050405020304" pitchFamily="18" charset="-78"/>
                <a:cs typeface="Andalus" panose="02020603050405020304" pitchFamily="18" charset="-78"/>
              </a:rPr>
              <a:t>Conferencia </a:t>
            </a:r>
            <a:r>
              <a:rPr lang="es-EC" sz="2400" dirty="0" smtClean="0">
                <a:solidFill>
                  <a:schemeClr val="accent2">
                    <a:lumMod val="60000"/>
                    <a:lumOff val="40000"/>
                  </a:schemeClr>
                </a:solidFill>
                <a:latin typeface="Andalus" panose="02020603050405020304" pitchFamily="18" charset="-78"/>
                <a:cs typeface="Andalus" panose="02020603050405020304" pitchFamily="18" charset="-78"/>
              </a:rPr>
              <a:t>Temática: </a:t>
            </a:r>
            <a:r>
              <a:rPr lang="es-EC" sz="2400" dirty="0" smtClean="0">
                <a:latin typeface="Andalus" panose="02020603050405020304" pitchFamily="18" charset="-78"/>
                <a:cs typeface="Andalus" panose="02020603050405020304" pitchFamily="18" charset="-78"/>
              </a:rPr>
              <a:t>Relación </a:t>
            </a:r>
            <a:r>
              <a:rPr lang="es-EC" sz="2400" dirty="0">
                <a:latin typeface="Andalus" panose="02020603050405020304" pitchFamily="18" charset="-78"/>
                <a:cs typeface="Andalus" panose="02020603050405020304" pitchFamily="18" charset="-78"/>
              </a:rPr>
              <a:t>escuela-empresa y comunidad</a:t>
            </a:r>
          </a:p>
          <a:p>
            <a:pPr marL="0" fontAlgn="base"/>
            <a:r>
              <a:rPr lang="es-EC" sz="2400" dirty="0">
                <a:latin typeface="Andalus" panose="02020603050405020304" pitchFamily="18" charset="-78"/>
                <a:cs typeface="Andalus" panose="02020603050405020304" pitchFamily="18" charset="-78"/>
              </a:rPr>
              <a:t> Ponente: Dra. Rosa Mireya Cárdenas Hernández. </a:t>
            </a:r>
            <a:endParaRPr lang="es-EC" sz="2400" dirty="0" smtClean="0">
              <a:latin typeface="Andalus" panose="02020603050405020304" pitchFamily="18" charset="-78"/>
              <a:cs typeface="Andalus" panose="02020603050405020304" pitchFamily="18" charset="-78"/>
            </a:endParaRPr>
          </a:p>
          <a:p>
            <a:pPr marL="0" indent="0" fontAlgn="base">
              <a:buNone/>
            </a:pPr>
            <a:r>
              <a:rPr lang="es-EC" sz="2400" dirty="0" smtClean="0">
                <a:latin typeface="Andalus" panose="02020603050405020304" pitchFamily="18" charset="-78"/>
                <a:cs typeface="Andalus" panose="02020603050405020304" pitchFamily="18" charset="-78"/>
              </a:rPr>
              <a:t>     "</a:t>
            </a:r>
            <a:r>
              <a:rPr lang="es-EC" sz="2400" dirty="0">
                <a:latin typeface="Andalus" panose="02020603050405020304" pitchFamily="18" charset="-78"/>
                <a:cs typeface="Andalus" panose="02020603050405020304" pitchFamily="18" charset="-78"/>
              </a:rPr>
              <a:t>Vice-Ministra de   Participación Ciudadana de la Gestión Política"</a:t>
            </a:r>
          </a:p>
          <a:p>
            <a:pPr marL="0" indent="0">
              <a:buNone/>
            </a:pPr>
            <a:endParaRPr lang="es-EC" sz="1800" dirty="0">
              <a:latin typeface="Andalus" panose="02020603050405020304" pitchFamily="18" charset="-78"/>
              <a:cs typeface="Andalus" panose="02020603050405020304" pitchFamily="18" charset="-78"/>
            </a:endParaRPr>
          </a:p>
        </p:txBody>
      </p:sp>
      <p:pic>
        <p:nvPicPr>
          <p:cNvPr id="4" name="Picture 2" descr="https://encrypted-tbn2.gstatic.com/images?q=tbn:ANd9GcT2aBpt6EhmkwJwzTrZ_5eLHL4DxW-giaKWSNj2_Tsi9clJzYFP">
            <a:hlinkClick r:id="rId2" action="ppaction://hlinksldjump"/>
          </p:cNvPr>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8568409" y="6155338"/>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61349" y="201400"/>
            <a:ext cx="1140151" cy="1131358"/>
          </a:xfrm>
          <a:prstGeom prst="rect">
            <a:avLst/>
          </a:prstGeom>
        </p:spPr>
      </p:pic>
      <p:pic>
        <p:nvPicPr>
          <p:cNvPr id="7" name="Imagen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200" y="5821216"/>
            <a:ext cx="668244" cy="668244"/>
          </a:xfrm>
          <a:prstGeom prst="rect">
            <a:avLst/>
          </a:prstGeom>
        </p:spPr>
      </p:pic>
      <p:sp>
        <p:nvSpPr>
          <p:cNvPr id="8" name="1 CuadroTexto">
            <a:hlinkClick r:id="" action="ppaction://hlinkshowjump?jump=endshow"/>
          </p:cNvPr>
          <p:cNvSpPr txBox="1"/>
          <p:nvPr/>
        </p:nvSpPr>
        <p:spPr>
          <a:xfrm>
            <a:off x="1506444" y="6007853"/>
            <a:ext cx="1645002"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Ponencias</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sp>
        <p:nvSpPr>
          <p:cNvPr id="9" name="18 CuadroTexto">
            <a:hlinkClick r:id="rId7" action="ppaction://hlinksldjump"/>
          </p:cNvPr>
          <p:cNvSpPr txBox="1"/>
          <p:nvPr/>
        </p:nvSpPr>
        <p:spPr>
          <a:xfrm>
            <a:off x="9212251" y="6155338"/>
            <a:ext cx="2821606"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Menú Comisiones</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2810274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subTnLst>
                                    <p:cmd type="evt" cmd="onstopaudio">
                                      <p:cBhvr>
                                        <p:cTn display="0" masterRel="sameClick">
                                          <p:stCondLst>
                                            <p:cond evt="begin" delay="0">
                                              <p:tn val="5"/>
                                            </p:cond>
                                          </p:stCondLst>
                                        </p:cTn>
                                        <p:tgtEl>
                                          <p:sldTgt/>
                                        </p:tgtEl>
                                      </p:cBhvr>
                                    </p:cmd>
                                  </p:sub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subTnLst>
                                    <p:cmd type="evt" cmd="onstopaudio">
                                      <p:cBhvr>
                                        <p:cTn display="0" masterRel="sameClick">
                                          <p:stCondLst>
                                            <p:cond evt="begin" delay="0">
                                              <p:tn val="11"/>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452697" y="1616530"/>
            <a:ext cx="2964873" cy="4420593"/>
          </a:xfrm>
        </p:spPr>
        <p:txBody>
          <a:bodyPr>
            <a:normAutofit/>
          </a:bodyPr>
          <a:lstStyle/>
          <a:p>
            <a:endParaRPr lang="es-EC" sz="1200" dirty="0" smtClean="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Carlos </a:t>
            </a:r>
            <a:r>
              <a:rPr lang="pt-BR" sz="1300" dirty="0">
                <a:latin typeface="Andalus" panose="02020603050405020304" pitchFamily="18" charset="-78"/>
                <a:cs typeface="Andalus" panose="02020603050405020304" pitchFamily="18" charset="-78"/>
              </a:rPr>
              <a:t>Fernando </a:t>
            </a:r>
            <a:r>
              <a:rPr lang="pt-BR" sz="1300" dirty="0" err="1">
                <a:latin typeface="Andalus" panose="02020603050405020304" pitchFamily="18" charset="-78"/>
                <a:cs typeface="Andalus" panose="02020603050405020304" pitchFamily="18" charset="-78"/>
              </a:rPr>
              <a:t>Giler</a:t>
            </a:r>
            <a:r>
              <a:rPr lang="pt-BR" sz="1300" dirty="0">
                <a:latin typeface="Andalus" panose="02020603050405020304" pitchFamily="18" charset="-78"/>
                <a:cs typeface="Andalus" panose="02020603050405020304" pitchFamily="18" charset="-78"/>
              </a:rPr>
              <a:t> </a:t>
            </a:r>
            <a:r>
              <a:rPr lang="pt-BR" sz="1300" dirty="0" err="1" smtClean="0">
                <a:latin typeface="Andalus" panose="02020603050405020304" pitchFamily="18" charset="-78"/>
                <a:cs typeface="Andalus" panose="02020603050405020304" pitchFamily="18" charset="-78"/>
              </a:rPr>
              <a:t>Zúñiga</a:t>
            </a:r>
            <a:endParaRPr lang="pt-BR" sz="1300" dirty="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Graciela </a:t>
            </a:r>
            <a:r>
              <a:rPr lang="pt-BR" sz="1300" dirty="0">
                <a:latin typeface="Andalus" panose="02020603050405020304" pitchFamily="18" charset="-78"/>
                <a:cs typeface="Andalus" panose="02020603050405020304" pitchFamily="18" charset="-78"/>
              </a:rPr>
              <a:t>Castro </a:t>
            </a:r>
            <a:r>
              <a:rPr lang="pt-BR" sz="1300" dirty="0" smtClean="0">
                <a:latin typeface="Andalus" panose="02020603050405020304" pitchFamily="18" charset="-78"/>
                <a:cs typeface="Andalus" panose="02020603050405020304" pitchFamily="18" charset="-78"/>
              </a:rPr>
              <a:t>Castillo</a:t>
            </a:r>
            <a:endParaRPr lang="pt-BR" sz="1300" dirty="0">
              <a:latin typeface="Andalus" panose="02020603050405020304" pitchFamily="18" charset="-78"/>
              <a:cs typeface="Andalus" panose="02020603050405020304" pitchFamily="18" charset="-78"/>
            </a:endParaRPr>
          </a:p>
          <a:p>
            <a:pPr>
              <a:lnSpc>
                <a:spcPct val="100000"/>
              </a:lnSpc>
            </a:pPr>
            <a:r>
              <a:rPr lang="es-EC" sz="1300" dirty="0" smtClean="0">
                <a:latin typeface="Andalus" panose="02020603050405020304" pitchFamily="18" charset="-78"/>
                <a:cs typeface="Andalus" panose="02020603050405020304" pitchFamily="18" charset="-78"/>
              </a:rPr>
              <a:t>Juan </a:t>
            </a:r>
            <a:r>
              <a:rPr lang="es-EC" sz="1300" dirty="0">
                <a:latin typeface="Andalus" panose="02020603050405020304" pitchFamily="18" charset="-78"/>
                <a:cs typeface="Andalus" panose="02020603050405020304" pitchFamily="18" charset="-78"/>
              </a:rPr>
              <a:t>Carlos Mendoza </a:t>
            </a:r>
            <a:r>
              <a:rPr lang="es-EC" sz="1300" dirty="0" err="1" smtClean="0">
                <a:latin typeface="Andalus" panose="02020603050405020304" pitchFamily="18" charset="-78"/>
                <a:cs typeface="Andalus" panose="02020603050405020304" pitchFamily="18" charset="-78"/>
              </a:rPr>
              <a:t>Saldarreaga</a:t>
            </a:r>
            <a:endParaRPr lang="es-EC" sz="1300" dirty="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Lenny </a:t>
            </a:r>
            <a:r>
              <a:rPr lang="pt-BR" sz="1300" dirty="0" err="1">
                <a:latin typeface="Andalus" panose="02020603050405020304" pitchFamily="18" charset="-78"/>
                <a:cs typeface="Andalus" panose="02020603050405020304" pitchFamily="18" charset="-78"/>
              </a:rPr>
              <a:t>Mariscal</a:t>
            </a:r>
            <a:r>
              <a:rPr lang="pt-BR" sz="1300" dirty="0">
                <a:latin typeface="Andalus" panose="02020603050405020304" pitchFamily="18" charset="-78"/>
                <a:cs typeface="Andalus" panose="02020603050405020304" pitchFamily="18" charset="-78"/>
              </a:rPr>
              <a:t> San </a:t>
            </a:r>
            <a:r>
              <a:rPr lang="pt-BR" sz="1300" dirty="0" smtClean="0">
                <a:latin typeface="Andalus" panose="02020603050405020304" pitchFamily="18" charset="-78"/>
                <a:cs typeface="Andalus" panose="02020603050405020304" pitchFamily="18" charset="-78"/>
              </a:rPr>
              <a:t>Martin</a:t>
            </a:r>
            <a:endParaRPr lang="pt-BR" sz="1300" dirty="0">
              <a:latin typeface="Andalus" panose="02020603050405020304" pitchFamily="18" charset="-78"/>
              <a:cs typeface="Andalus" panose="02020603050405020304" pitchFamily="18" charset="-78"/>
            </a:endParaRPr>
          </a:p>
          <a:p>
            <a:pPr>
              <a:lnSpc>
                <a:spcPct val="100000"/>
              </a:lnSpc>
            </a:pPr>
            <a:r>
              <a:rPr lang="pt-BR" sz="1300" dirty="0" err="1" smtClean="0">
                <a:latin typeface="Andalus" panose="02020603050405020304" pitchFamily="18" charset="-78"/>
                <a:cs typeface="Andalus" panose="02020603050405020304" pitchFamily="18" charset="-78"/>
              </a:rPr>
              <a:t>Loyda</a:t>
            </a:r>
            <a:r>
              <a:rPr lang="pt-BR" sz="1300" dirty="0" smtClean="0">
                <a:latin typeface="Andalus" panose="02020603050405020304" pitchFamily="18" charset="-78"/>
                <a:cs typeface="Andalus" panose="02020603050405020304" pitchFamily="18" charset="-78"/>
              </a:rPr>
              <a:t> </a:t>
            </a:r>
            <a:r>
              <a:rPr lang="pt-BR" sz="1300" dirty="0">
                <a:latin typeface="Andalus" panose="02020603050405020304" pitchFamily="18" charset="-78"/>
                <a:cs typeface="Andalus" panose="02020603050405020304" pitchFamily="18" charset="-78"/>
              </a:rPr>
              <a:t>I. </a:t>
            </a:r>
            <a:r>
              <a:rPr lang="pt-BR" sz="1300" dirty="0" smtClean="0">
                <a:latin typeface="Andalus" panose="02020603050405020304" pitchFamily="18" charset="-78"/>
                <a:cs typeface="Andalus" panose="02020603050405020304" pitchFamily="18" charset="-78"/>
              </a:rPr>
              <a:t>Calderón</a:t>
            </a:r>
            <a:endParaRPr lang="pt-BR" sz="1300" dirty="0">
              <a:latin typeface="Andalus" panose="02020603050405020304" pitchFamily="18" charset="-78"/>
              <a:cs typeface="Andalus" panose="02020603050405020304" pitchFamily="18" charset="-78"/>
            </a:endParaRPr>
          </a:p>
          <a:p>
            <a:pPr>
              <a:lnSpc>
                <a:spcPct val="100000"/>
              </a:lnSpc>
            </a:pPr>
            <a:r>
              <a:rPr lang="pt-BR" sz="1300" dirty="0" smtClean="0">
                <a:latin typeface="Andalus" panose="02020603050405020304" pitchFamily="18" charset="-78"/>
                <a:cs typeface="Andalus" panose="02020603050405020304" pitchFamily="18" charset="-78"/>
              </a:rPr>
              <a:t>Lola </a:t>
            </a:r>
            <a:r>
              <a:rPr lang="pt-BR" sz="1300" dirty="0" err="1">
                <a:latin typeface="Andalus" panose="02020603050405020304" pitchFamily="18" charset="-78"/>
                <a:cs typeface="Andalus" panose="02020603050405020304" pitchFamily="18" charset="-78"/>
              </a:rPr>
              <a:t>Rosario</a:t>
            </a:r>
            <a:r>
              <a:rPr lang="pt-BR" sz="1300" dirty="0">
                <a:latin typeface="Andalus" panose="02020603050405020304" pitchFamily="18" charset="-78"/>
                <a:cs typeface="Andalus" panose="02020603050405020304" pitchFamily="18" charset="-78"/>
              </a:rPr>
              <a:t> Altamirano </a:t>
            </a:r>
            <a:r>
              <a:rPr lang="pt-BR" sz="1300" dirty="0" err="1" smtClean="0">
                <a:latin typeface="Andalus" panose="02020603050405020304" pitchFamily="18" charset="-78"/>
                <a:cs typeface="Andalus" panose="02020603050405020304" pitchFamily="18" charset="-78"/>
              </a:rPr>
              <a:t>Baquerizo</a:t>
            </a:r>
            <a:endParaRPr lang="pt-BR" sz="1300" dirty="0">
              <a:latin typeface="Andalus" panose="02020603050405020304" pitchFamily="18" charset="-78"/>
              <a:cs typeface="Andalus" panose="02020603050405020304" pitchFamily="18" charset="-78"/>
            </a:endParaRPr>
          </a:p>
          <a:p>
            <a:r>
              <a:rPr lang="pt-BR" sz="1300" dirty="0" err="1">
                <a:latin typeface="Andalus" panose="02020603050405020304" pitchFamily="18" charset="-78"/>
                <a:cs typeface="Andalus" panose="02020603050405020304" pitchFamily="18" charset="-78"/>
              </a:rPr>
              <a:t>Luis</a:t>
            </a:r>
            <a:r>
              <a:rPr lang="pt-BR" sz="1300" dirty="0">
                <a:latin typeface="Andalus" panose="02020603050405020304" pitchFamily="18" charset="-78"/>
                <a:cs typeface="Andalus" panose="02020603050405020304" pitchFamily="18" charset="-78"/>
              </a:rPr>
              <a:t> Alberto Acosta</a:t>
            </a:r>
          </a:p>
          <a:p>
            <a:r>
              <a:rPr lang="pt-BR" sz="1300" dirty="0">
                <a:latin typeface="Andalus" panose="02020603050405020304" pitchFamily="18" charset="-78"/>
                <a:cs typeface="Andalus" panose="02020603050405020304" pitchFamily="18" charset="-78"/>
              </a:rPr>
              <a:t>Luís Alberto García Flores de Valgas</a:t>
            </a:r>
          </a:p>
          <a:p>
            <a:r>
              <a:rPr lang="pt-BR" sz="1300" dirty="0">
                <a:latin typeface="Andalus" panose="02020603050405020304" pitchFamily="18" charset="-78"/>
                <a:cs typeface="Andalus" panose="02020603050405020304" pitchFamily="18" charset="-78"/>
              </a:rPr>
              <a:t>Luís Alberto </a:t>
            </a:r>
            <a:r>
              <a:rPr lang="pt-BR" sz="1300" dirty="0" err="1">
                <a:latin typeface="Andalus" panose="02020603050405020304" pitchFamily="18" charset="-78"/>
                <a:cs typeface="Andalus" panose="02020603050405020304" pitchFamily="18" charset="-78"/>
              </a:rPr>
              <a:t>Villegas</a:t>
            </a:r>
            <a:r>
              <a:rPr lang="pt-BR" sz="1300" dirty="0">
                <a:latin typeface="Andalus" panose="02020603050405020304" pitchFamily="18" charset="-78"/>
                <a:cs typeface="Andalus" panose="02020603050405020304" pitchFamily="18" charset="-78"/>
              </a:rPr>
              <a:t> </a:t>
            </a:r>
            <a:r>
              <a:rPr lang="pt-BR" sz="1300" dirty="0" err="1">
                <a:latin typeface="Andalus" panose="02020603050405020304" pitchFamily="18" charset="-78"/>
                <a:cs typeface="Andalus" panose="02020603050405020304" pitchFamily="18" charset="-78"/>
              </a:rPr>
              <a:t>Yagual</a:t>
            </a:r>
            <a:endParaRPr lang="pt-BR" sz="1300" dirty="0">
              <a:latin typeface="Andalus" panose="02020603050405020304" pitchFamily="18" charset="-78"/>
              <a:cs typeface="Andalus" panose="02020603050405020304" pitchFamily="18" charset="-78"/>
            </a:endParaRPr>
          </a:p>
          <a:p>
            <a:r>
              <a:rPr lang="pt-BR" sz="1300" dirty="0">
                <a:latin typeface="Andalus" panose="02020603050405020304" pitchFamily="18" charset="-78"/>
                <a:cs typeface="Andalus" panose="02020603050405020304" pitchFamily="18" charset="-78"/>
              </a:rPr>
              <a:t>Marcelo </a:t>
            </a:r>
            <a:r>
              <a:rPr lang="pt-BR" sz="1300" dirty="0" err="1">
                <a:latin typeface="Andalus" panose="02020603050405020304" pitchFamily="18" charset="-78"/>
                <a:cs typeface="Andalus" panose="02020603050405020304" pitchFamily="18" charset="-78"/>
              </a:rPr>
              <a:t>Abad</a:t>
            </a:r>
            <a:r>
              <a:rPr lang="pt-BR" sz="1300" dirty="0">
                <a:latin typeface="Andalus" panose="02020603050405020304" pitchFamily="18" charset="-78"/>
                <a:cs typeface="Andalus" panose="02020603050405020304" pitchFamily="18" charset="-78"/>
              </a:rPr>
              <a:t> V.</a:t>
            </a:r>
          </a:p>
          <a:p>
            <a:r>
              <a:rPr lang="pt-BR" sz="1300" dirty="0">
                <a:latin typeface="Andalus" panose="02020603050405020304" pitchFamily="18" charset="-78"/>
                <a:cs typeface="Andalus" panose="02020603050405020304" pitchFamily="18" charset="-78"/>
              </a:rPr>
              <a:t>Martha Ximena Lema </a:t>
            </a:r>
            <a:r>
              <a:rPr lang="pt-BR" sz="1300" dirty="0" err="1">
                <a:latin typeface="Andalus" panose="02020603050405020304" pitchFamily="18" charset="-78"/>
                <a:cs typeface="Andalus" panose="02020603050405020304" pitchFamily="18" charset="-78"/>
              </a:rPr>
              <a:t>Jaramillo</a:t>
            </a:r>
            <a:endParaRPr lang="pt-BR" sz="1300" dirty="0">
              <a:latin typeface="Andalus" panose="02020603050405020304" pitchFamily="18" charset="-78"/>
              <a:cs typeface="Andalus" panose="02020603050405020304" pitchFamily="18" charset="-78"/>
            </a:endParaRPr>
          </a:p>
          <a:p>
            <a:r>
              <a:rPr lang="pt-BR" sz="1300" dirty="0" err="1">
                <a:latin typeface="Andalus" panose="02020603050405020304" pitchFamily="18" charset="-78"/>
                <a:cs typeface="Andalus" panose="02020603050405020304" pitchFamily="18" charset="-78"/>
              </a:rPr>
              <a:t>Maryori</a:t>
            </a:r>
            <a:r>
              <a:rPr lang="pt-BR" sz="1300" dirty="0">
                <a:latin typeface="Andalus" panose="02020603050405020304" pitchFamily="18" charset="-78"/>
                <a:cs typeface="Andalus" panose="02020603050405020304" pitchFamily="18" charset="-78"/>
              </a:rPr>
              <a:t> Sandra </a:t>
            </a:r>
            <a:r>
              <a:rPr lang="pt-BR" sz="1300" dirty="0" err="1">
                <a:latin typeface="Andalus" panose="02020603050405020304" pitchFamily="18" charset="-78"/>
                <a:cs typeface="Andalus" panose="02020603050405020304" pitchFamily="18" charset="-78"/>
              </a:rPr>
              <a:t>Placencio</a:t>
            </a:r>
            <a:r>
              <a:rPr lang="pt-BR" sz="1300" dirty="0">
                <a:latin typeface="Andalus" panose="02020603050405020304" pitchFamily="18" charset="-78"/>
                <a:cs typeface="Andalus" panose="02020603050405020304" pitchFamily="18" charset="-78"/>
              </a:rPr>
              <a:t> Macas</a:t>
            </a:r>
          </a:p>
          <a:p>
            <a:endParaRPr lang="pt-BR" sz="1200" b="1" dirty="0" smtClean="0">
              <a:latin typeface="Andalus" panose="02020603050405020304" pitchFamily="18" charset="-78"/>
              <a:cs typeface="Andalus" panose="02020603050405020304" pitchFamily="18" charset="-78"/>
            </a:endParaRPr>
          </a:p>
          <a:p>
            <a:endParaRPr lang="pt-BR" sz="1200" b="1" dirty="0" smtClean="0">
              <a:latin typeface="Andalus" panose="02020603050405020304" pitchFamily="18" charset="-78"/>
              <a:cs typeface="Andalus" panose="02020603050405020304" pitchFamily="18" charset="-78"/>
            </a:endParaRPr>
          </a:p>
        </p:txBody>
      </p:sp>
      <p:sp>
        <p:nvSpPr>
          <p:cNvPr id="4" name="Marcador de contenido 2"/>
          <p:cNvSpPr txBox="1">
            <a:spLocks/>
          </p:cNvSpPr>
          <p:nvPr/>
        </p:nvSpPr>
        <p:spPr>
          <a:xfrm>
            <a:off x="8572851" y="1636224"/>
            <a:ext cx="3002622" cy="42380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C" sz="1200" dirty="0" smtClean="0">
              <a:latin typeface="Andalus" panose="02020603050405020304" pitchFamily="18" charset="-78"/>
              <a:cs typeface="Andalus" panose="02020603050405020304" pitchFamily="18" charset="-78"/>
            </a:endParaRPr>
          </a:p>
          <a:p>
            <a:r>
              <a:rPr lang="pt-BR" sz="1200" dirty="0" smtClean="0">
                <a:latin typeface="Andalus" panose="02020603050405020304" pitchFamily="18" charset="-78"/>
                <a:cs typeface="Andalus" panose="02020603050405020304" pitchFamily="18" charset="-78"/>
              </a:rPr>
              <a:t>Moisés </a:t>
            </a:r>
            <a:r>
              <a:rPr lang="pt-BR" sz="1200" dirty="0">
                <a:latin typeface="Andalus" panose="02020603050405020304" pitchFamily="18" charset="-78"/>
                <a:cs typeface="Andalus" panose="02020603050405020304" pitchFamily="18" charset="-78"/>
              </a:rPr>
              <a:t>Moore García</a:t>
            </a:r>
          </a:p>
          <a:p>
            <a:r>
              <a:rPr lang="pt-BR" sz="1200" dirty="0" smtClean="0">
                <a:latin typeface="Andalus" panose="02020603050405020304" pitchFamily="18" charset="-78"/>
                <a:cs typeface="Andalus" panose="02020603050405020304" pitchFamily="18" charset="-78"/>
              </a:rPr>
              <a:t>Moisés </a:t>
            </a:r>
            <a:r>
              <a:rPr lang="pt-BR" sz="1200" dirty="0" err="1">
                <a:latin typeface="Andalus" panose="02020603050405020304" pitchFamily="18" charset="-78"/>
                <a:cs typeface="Andalus" panose="02020603050405020304" pitchFamily="18" charset="-78"/>
              </a:rPr>
              <a:t>Cajías</a:t>
            </a:r>
            <a:r>
              <a:rPr lang="pt-BR" sz="1200" dirty="0">
                <a:latin typeface="Andalus" panose="02020603050405020304" pitchFamily="18" charset="-78"/>
                <a:cs typeface="Andalus" panose="02020603050405020304" pitchFamily="18" charset="-78"/>
              </a:rPr>
              <a:t> </a:t>
            </a:r>
            <a:r>
              <a:rPr lang="pt-BR" sz="1200" dirty="0" err="1" smtClean="0">
                <a:latin typeface="Andalus" panose="02020603050405020304" pitchFamily="18" charset="-78"/>
                <a:cs typeface="Andalus" panose="02020603050405020304" pitchFamily="18" charset="-78"/>
              </a:rPr>
              <a:t>Vanegas</a:t>
            </a:r>
            <a:endParaRPr lang="pt-BR" sz="1200" dirty="0">
              <a:latin typeface="Andalus" panose="02020603050405020304" pitchFamily="18" charset="-78"/>
              <a:cs typeface="Andalus" panose="02020603050405020304" pitchFamily="18" charset="-78"/>
            </a:endParaRPr>
          </a:p>
          <a:p>
            <a:r>
              <a:rPr lang="pt-BR" sz="1200" dirty="0" err="1" smtClean="0">
                <a:latin typeface="Andalus" panose="02020603050405020304" pitchFamily="18" charset="-78"/>
                <a:cs typeface="Andalus" panose="02020603050405020304" pitchFamily="18" charset="-78"/>
              </a:rPr>
              <a:t>María</a:t>
            </a:r>
            <a:r>
              <a:rPr lang="pt-BR" sz="1200" dirty="0" smtClean="0">
                <a:latin typeface="Andalus" panose="02020603050405020304" pitchFamily="18" charset="-78"/>
                <a:cs typeface="Andalus" panose="02020603050405020304" pitchFamily="18" charset="-78"/>
              </a:rPr>
              <a:t> </a:t>
            </a:r>
            <a:r>
              <a:rPr lang="pt-BR" sz="1200" dirty="0" err="1">
                <a:latin typeface="Andalus" panose="02020603050405020304" pitchFamily="18" charset="-78"/>
                <a:cs typeface="Andalus" panose="02020603050405020304" pitchFamily="18" charset="-78"/>
              </a:rPr>
              <a:t>Nitza</a:t>
            </a:r>
            <a:r>
              <a:rPr lang="pt-BR" sz="1200" dirty="0">
                <a:latin typeface="Andalus" panose="02020603050405020304" pitchFamily="18" charset="-78"/>
                <a:cs typeface="Andalus" panose="02020603050405020304" pitchFamily="18" charset="-78"/>
              </a:rPr>
              <a:t> </a:t>
            </a:r>
            <a:r>
              <a:rPr lang="pt-BR" sz="1200" dirty="0" err="1">
                <a:latin typeface="Andalus" panose="02020603050405020304" pitchFamily="18" charset="-78"/>
                <a:cs typeface="Andalus" panose="02020603050405020304" pitchFamily="18" charset="-78"/>
              </a:rPr>
              <a:t>Bonne</a:t>
            </a:r>
            <a:r>
              <a:rPr lang="pt-BR" sz="1200" dirty="0">
                <a:latin typeface="Andalus" panose="02020603050405020304" pitchFamily="18" charset="-78"/>
                <a:cs typeface="Andalus" panose="02020603050405020304" pitchFamily="18" charset="-78"/>
              </a:rPr>
              <a:t> </a:t>
            </a:r>
            <a:r>
              <a:rPr lang="pt-BR" sz="1200" dirty="0" err="1" smtClean="0">
                <a:latin typeface="Andalus" panose="02020603050405020304" pitchFamily="18" charset="-78"/>
                <a:cs typeface="Andalus" panose="02020603050405020304" pitchFamily="18" charset="-78"/>
              </a:rPr>
              <a:t>Galí</a:t>
            </a:r>
            <a:endParaRPr lang="pt-BR" sz="1200" dirty="0">
              <a:latin typeface="Andalus" panose="02020603050405020304" pitchFamily="18" charset="-78"/>
              <a:cs typeface="Andalus" panose="02020603050405020304" pitchFamily="18" charset="-78"/>
            </a:endParaRPr>
          </a:p>
          <a:p>
            <a:r>
              <a:rPr lang="pt-BR" sz="1200" dirty="0" smtClean="0">
                <a:latin typeface="Andalus" panose="02020603050405020304" pitchFamily="18" charset="-78"/>
                <a:cs typeface="Andalus" panose="02020603050405020304" pitchFamily="18" charset="-78"/>
              </a:rPr>
              <a:t>Jaime </a:t>
            </a:r>
            <a:r>
              <a:rPr lang="pt-BR" sz="1200" dirty="0">
                <a:latin typeface="Andalus" panose="02020603050405020304" pitchFamily="18" charset="-78"/>
                <a:cs typeface="Andalus" panose="02020603050405020304" pitchFamily="18" charset="-78"/>
              </a:rPr>
              <a:t>Adalberto </a:t>
            </a:r>
            <a:r>
              <a:rPr lang="pt-BR" sz="1200" dirty="0" err="1">
                <a:latin typeface="Andalus" panose="02020603050405020304" pitchFamily="18" charset="-78"/>
                <a:cs typeface="Andalus" panose="02020603050405020304" pitchFamily="18" charset="-78"/>
              </a:rPr>
              <a:t>Pinela</a:t>
            </a:r>
            <a:r>
              <a:rPr lang="pt-BR" sz="1200" dirty="0">
                <a:latin typeface="Andalus" panose="02020603050405020304" pitchFamily="18" charset="-78"/>
                <a:cs typeface="Andalus" panose="02020603050405020304" pitchFamily="18" charset="-78"/>
              </a:rPr>
              <a:t> </a:t>
            </a:r>
            <a:r>
              <a:rPr lang="pt-BR" sz="1200" dirty="0" err="1" smtClean="0">
                <a:latin typeface="Andalus" panose="02020603050405020304" pitchFamily="18" charset="-78"/>
                <a:cs typeface="Andalus" panose="02020603050405020304" pitchFamily="18" charset="-78"/>
              </a:rPr>
              <a:t>Anzules</a:t>
            </a:r>
            <a:endParaRPr lang="pt-BR" sz="1200" dirty="0">
              <a:latin typeface="Andalus" panose="02020603050405020304" pitchFamily="18" charset="-78"/>
              <a:cs typeface="Andalus" panose="02020603050405020304" pitchFamily="18" charset="-78"/>
            </a:endParaRPr>
          </a:p>
          <a:p>
            <a:r>
              <a:rPr lang="pt-BR" sz="1200" dirty="0" smtClean="0">
                <a:latin typeface="Andalus" panose="02020603050405020304" pitchFamily="18" charset="-78"/>
                <a:cs typeface="Andalus" panose="02020603050405020304" pitchFamily="18" charset="-78"/>
              </a:rPr>
              <a:t>Ramón </a:t>
            </a:r>
            <a:r>
              <a:rPr lang="pt-BR" sz="1200" dirty="0">
                <a:latin typeface="Andalus" panose="02020603050405020304" pitchFamily="18" charset="-78"/>
                <a:cs typeface="Andalus" panose="02020603050405020304" pitchFamily="18" charset="-78"/>
              </a:rPr>
              <a:t>Guzmán </a:t>
            </a:r>
            <a:r>
              <a:rPr lang="pt-BR" sz="1200" dirty="0" smtClean="0">
                <a:latin typeface="Andalus" panose="02020603050405020304" pitchFamily="18" charset="-78"/>
                <a:cs typeface="Andalus" panose="02020603050405020304" pitchFamily="18" charset="-78"/>
              </a:rPr>
              <a:t>Hernández</a:t>
            </a:r>
          </a:p>
          <a:p>
            <a:r>
              <a:rPr lang="pt-BR" sz="1200" dirty="0" smtClean="0">
                <a:latin typeface="Andalus" panose="02020603050405020304" pitchFamily="18" charset="-78"/>
                <a:cs typeface="Andalus" panose="02020603050405020304" pitchFamily="18" charset="-78"/>
              </a:rPr>
              <a:t>Ricardo </a:t>
            </a:r>
            <a:r>
              <a:rPr lang="pt-BR" sz="1200" dirty="0" err="1">
                <a:latin typeface="Andalus" panose="02020603050405020304" pitchFamily="18" charset="-78"/>
                <a:cs typeface="Andalus" panose="02020603050405020304" pitchFamily="18" charset="-78"/>
              </a:rPr>
              <a:t>Grunauer</a:t>
            </a:r>
            <a:r>
              <a:rPr lang="pt-BR" sz="1200" dirty="0">
                <a:latin typeface="Andalus" panose="02020603050405020304" pitchFamily="18" charset="-78"/>
                <a:cs typeface="Andalus" panose="02020603050405020304" pitchFamily="18" charset="-78"/>
              </a:rPr>
              <a:t> </a:t>
            </a:r>
            <a:r>
              <a:rPr lang="pt-BR" sz="1200" dirty="0" err="1" smtClean="0">
                <a:latin typeface="Andalus" panose="02020603050405020304" pitchFamily="18" charset="-78"/>
                <a:cs typeface="Andalus" panose="02020603050405020304" pitchFamily="18" charset="-78"/>
              </a:rPr>
              <a:t>Robalino</a:t>
            </a:r>
            <a:endParaRPr lang="pt-BR" sz="1200" dirty="0">
              <a:latin typeface="Andalus" panose="02020603050405020304" pitchFamily="18" charset="-78"/>
              <a:cs typeface="Andalus" panose="02020603050405020304" pitchFamily="18" charset="-78"/>
            </a:endParaRPr>
          </a:p>
          <a:p>
            <a:r>
              <a:rPr lang="pt-BR" sz="1200" dirty="0" smtClean="0">
                <a:latin typeface="Andalus" panose="02020603050405020304" pitchFamily="18" charset="-78"/>
                <a:cs typeface="Andalus" panose="02020603050405020304" pitchFamily="18" charset="-78"/>
              </a:rPr>
              <a:t>Ricardo </a:t>
            </a:r>
            <a:r>
              <a:rPr lang="pt-BR" sz="1200" dirty="0">
                <a:latin typeface="Andalus" panose="02020603050405020304" pitchFamily="18" charset="-78"/>
                <a:cs typeface="Andalus" panose="02020603050405020304" pitchFamily="18" charset="-78"/>
              </a:rPr>
              <a:t>Ponce </a:t>
            </a:r>
            <a:r>
              <a:rPr lang="pt-BR" sz="1200" dirty="0" err="1" smtClean="0">
                <a:latin typeface="Andalus" panose="02020603050405020304" pitchFamily="18" charset="-78"/>
                <a:cs typeface="Andalus" panose="02020603050405020304" pitchFamily="18" charset="-78"/>
              </a:rPr>
              <a:t>Mariscal</a:t>
            </a:r>
            <a:endParaRPr lang="pt-BR" sz="1200" dirty="0">
              <a:latin typeface="Andalus" panose="02020603050405020304" pitchFamily="18" charset="-78"/>
              <a:cs typeface="Andalus" panose="02020603050405020304" pitchFamily="18" charset="-78"/>
            </a:endParaRPr>
          </a:p>
          <a:p>
            <a:r>
              <a:rPr lang="pt-BR" sz="1200" dirty="0" smtClean="0">
                <a:latin typeface="Andalus" panose="02020603050405020304" pitchFamily="18" charset="-78"/>
                <a:cs typeface="Andalus" panose="02020603050405020304" pitchFamily="18" charset="-78"/>
              </a:rPr>
              <a:t>Manuel </a:t>
            </a:r>
            <a:r>
              <a:rPr lang="pt-BR" sz="1200" dirty="0">
                <a:latin typeface="Andalus" panose="02020603050405020304" pitchFamily="18" charset="-78"/>
                <a:cs typeface="Andalus" panose="02020603050405020304" pitchFamily="18" charset="-78"/>
              </a:rPr>
              <a:t>Roberto Tolozano </a:t>
            </a:r>
            <a:r>
              <a:rPr lang="pt-BR" sz="1200" dirty="0" smtClean="0">
                <a:latin typeface="Andalus" panose="02020603050405020304" pitchFamily="18" charset="-78"/>
                <a:cs typeface="Andalus" panose="02020603050405020304" pitchFamily="18" charset="-78"/>
              </a:rPr>
              <a:t>Benites</a:t>
            </a:r>
            <a:endParaRPr lang="pt-BR" sz="1200" dirty="0">
              <a:latin typeface="Andalus" panose="02020603050405020304" pitchFamily="18" charset="-78"/>
              <a:cs typeface="Andalus" panose="02020603050405020304" pitchFamily="18" charset="-78"/>
            </a:endParaRPr>
          </a:p>
          <a:p>
            <a:r>
              <a:rPr lang="pt-BR" sz="1200" dirty="0" smtClean="0">
                <a:latin typeface="Andalus" panose="02020603050405020304" pitchFamily="18" charset="-78"/>
                <a:cs typeface="Andalus" panose="02020603050405020304" pitchFamily="18" charset="-78"/>
              </a:rPr>
              <a:t>Sandra </a:t>
            </a:r>
            <a:r>
              <a:rPr lang="pt-BR" sz="1200" dirty="0">
                <a:latin typeface="Andalus" panose="02020603050405020304" pitchFamily="18" charset="-78"/>
                <a:cs typeface="Andalus" panose="02020603050405020304" pitchFamily="18" charset="-78"/>
              </a:rPr>
              <a:t>Lorena </a:t>
            </a:r>
            <a:r>
              <a:rPr lang="pt-BR" sz="1200" dirty="0" smtClean="0">
                <a:latin typeface="Andalus" panose="02020603050405020304" pitchFamily="18" charset="-78"/>
                <a:cs typeface="Andalus" panose="02020603050405020304" pitchFamily="18" charset="-78"/>
              </a:rPr>
              <a:t>Rios</a:t>
            </a:r>
            <a:endParaRPr lang="pt-BR" sz="1200" dirty="0">
              <a:latin typeface="Andalus" panose="02020603050405020304" pitchFamily="18" charset="-78"/>
              <a:cs typeface="Andalus" panose="02020603050405020304" pitchFamily="18" charset="-78"/>
            </a:endParaRPr>
          </a:p>
          <a:p>
            <a:r>
              <a:rPr lang="pt-BR" sz="1200" dirty="0" smtClean="0">
                <a:latin typeface="Andalus" panose="02020603050405020304" pitchFamily="18" charset="-78"/>
                <a:cs typeface="Andalus" panose="02020603050405020304" pitchFamily="18" charset="-78"/>
              </a:rPr>
              <a:t>Victor </a:t>
            </a:r>
            <a:r>
              <a:rPr lang="pt-BR" sz="1200" dirty="0">
                <a:latin typeface="Andalus" panose="02020603050405020304" pitchFamily="18" charset="-78"/>
                <a:cs typeface="Andalus" panose="02020603050405020304" pitchFamily="18" charset="-78"/>
              </a:rPr>
              <a:t>Gustavo Gómez</a:t>
            </a:r>
          </a:p>
          <a:p>
            <a:r>
              <a:rPr lang="pt-BR" sz="1200" dirty="0" err="1" smtClean="0">
                <a:latin typeface="Andalus" panose="02020603050405020304" pitchFamily="18" charset="-78"/>
                <a:cs typeface="Andalus" panose="02020603050405020304" pitchFamily="18" charset="-78"/>
              </a:rPr>
              <a:t>Yusimí</a:t>
            </a:r>
            <a:r>
              <a:rPr lang="pt-BR" sz="1200" dirty="0" smtClean="0">
                <a:latin typeface="Andalus" panose="02020603050405020304" pitchFamily="18" charset="-78"/>
                <a:cs typeface="Andalus" panose="02020603050405020304" pitchFamily="18" charset="-78"/>
              </a:rPr>
              <a:t> </a:t>
            </a:r>
            <a:r>
              <a:rPr lang="pt-BR" sz="1200" dirty="0">
                <a:latin typeface="Andalus" panose="02020603050405020304" pitchFamily="18" charset="-78"/>
                <a:cs typeface="Andalus" panose="02020603050405020304" pitchFamily="18" charset="-78"/>
              </a:rPr>
              <a:t>García </a:t>
            </a:r>
            <a:r>
              <a:rPr lang="pt-BR" sz="1200" dirty="0" err="1">
                <a:latin typeface="Andalus" panose="02020603050405020304" pitchFamily="18" charset="-78"/>
                <a:cs typeface="Andalus" panose="02020603050405020304" pitchFamily="18" charset="-78"/>
              </a:rPr>
              <a:t>Chediak</a:t>
            </a:r>
            <a:endParaRPr lang="pt-BR" sz="1200" dirty="0">
              <a:latin typeface="Andalus" panose="02020603050405020304" pitchFamily="18" charset="-78"/>
              <a:cs typeface="Andalus" panose="02020603050405020304" pitchFamily="18" charset="-78"/>
            </a:endParaRPr>
          </a:p>
          <a:p>
            <a:r>
              <a:rPr lang="pt-BR" sz="1200" dirty="0" err="1" smtClean="0">
                <a:latin typeface="Andalus" panose="02020603050405020304" pitchFamily="18" charset="-78"/>
                <a:cs typeface="Andalus" panose="02020603050405020304" pitchFamily="18" charset="-78"/>
              </a:rPr>
              <a:t>Marlo</a:t>
            </a:r>
            <a:r>
              <a:rPr lang="pt-BR" sz="1200" dirty="0" smtClean="0">
                <a:latin typeface="Andalus" panose="02020603050405020304" pitchFamily="18" charset="-78"/>
                <a:cs typeface="Andalus" panose="02020603050405020304" pitchFamily="18" charset="-78"/>
              </a:rPr>
              <a:t> </a:t>
            </a:r>
            <a:r>
              <a:rPr lang="pt-BR" sz="1200" dirty="0" err="1">
                <a:latin typeface="Andalus" panose="02020603050405020304" pitchFamily="18" charset="-78"/>
                <a:cs typeface="Andalus" panose="02020603050405020304" pitchFamily="18" charset="-78"/>
              </a:rPr>
              <a:t>Antonio</a:t>
            </a:r>
            <a:r>
              <a:rPr lang="pt-BR" sz="1200" dirty="0">
                <a:latin typeface="Andalus" panose="02020603050405020304" pitchFamily="18" charset="-78"/>
                <a:cs typeface="Andalus" panose="02020603050405020304" pitchFamily="18" charset="-78"/>
              </a:rPr>
              <a:t> López </a:t>
            </a:r>
            <a:r>
              <a:rPr lang="pt-BR" sz="1200" dirty="0" err="1" smtClean="0">
                <a:latin typeface="Andalus" panose="02020603050405020304" pitchFamily="18" charset="-78"/>
                <a:cs typeface="Andalus" panose="02020603050405020304" pitchFamily="18" charset="-78"/>
              </a:rPr>
              <a:t>Perero</a:t>
            </a:r>
            <a:endParaRPr lang="pt-BR" sz="1200" dirty="0" smtClean="0">
              <a:latin typeface="Andalus" panose="02020603050405020304" pitchFamily="18" charset="-78"/>
              <a:cs typeface="Andalus" panose="02020603050405020304" pitchFamily="18" charset="-78"/>
            </a:endParaRPr>
          </a:p>
          <a:p>
            <a:r>
              <a:rPr lang="pt-BR" sz="1200" dirty="0">
                <a:latin typeface="Andalus" panose="02020603050405020304" pitchFamily="18" charset="-78"/>
                <a:cs typeface="Andalus" panose="02020603050405020304" pitchFamily="18" charset="-78"/>
              </a:rPr>
              <a:t>Alejandro Ponce </a:t>
            </a:r>
            <a:r>
              <a:rPr lang="pt-BR" sz="1200" dirty="0" err="1">
                <a:latin typeface="Andalus" panose="02020603050405020304" pitchFamily="18" charset="-78"/>
                <a:cs typeface="Andalus" panose="02020603050405020304" pitchFamily="18" charset="-78"/>
              </a:rPr>
              <a:t>Mariscal</a:t>
            </a:r>
            <a:endParaRPr lang="pt-BR" sz="1200" dirty="0">
              <a:latin typeface="Andalus" panose="02020603050405020304" pitchFamily="18" charset="-78"/>
              <a:cs typeface="Andalus" panose="02020603050405020304" pitchFamily="18" charset="-78"/>
            </a:endParaRPr>
          </a:p>
        </p:txBody>
      </p:sp>
      <p:pic>
        <p:nvPicPr>
          <p:cNvPr id="43" name="Picture 2" descr="https://encrypted-tbn2.gstatic.com/images?q=tbn:ANd9GcT2aBpt6EhmkwJwzTrZ_5eLHL4DxW-giaKWSNj2_Tsi9clJzYFP">
            <a:hlinkClick r:id="rId2" action="ppaction://hlinksldjump"/>
          </p:cNvPr>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9437496" y="6165971"/>
            <a:ext cx="722672" cy="541306"/>
          </a:xfrm>
          <a:prstGeom prst="rect">
            <a:avLst/>
          </a:prstGeom>
          <a:noFill/>
          <a:extLst>
            <a:ext uri="{909E8E84-426E-40DD-AFC4-6F175D3DCCD1}">
              <a14:hiddenFill xmlns:a14="http://schemas.microsoft.com/office/drawing/2010/main">
                <a:solidFill>
                  <a:srgbClr val="FFFFFF"/>
                </a:solidFill>
              </a14:hiddenFill>
            </a:ext>
          </a:extLst>
        </p:spPr>
      </p:pic>
      <p:sp>
        <p:nvSpPr>
          <p:cNvPr id="44" name="1 CuadroTexto">
            <a:hlinkClick r:id="" action="ppaction://hlinkshowjump?jump=endshow"/>
          </p:cNvPr>
          <p:cNvSpPr txBox="1"/>
          <p:nvPr/>
        </p:nvSpPr>
        <p:spPr>
          <a:xfrm>
            <a:off x="10064020" y="6184057"/>
            <a:ext cx="1859805"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Comisión 1</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pic>
        <p:nvPicPr>
          <p:cNvPr id="45" name="Imagen 44">
            <a:hlinkClick r:id="rId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9882" y="1835458"/>
            <a:ext cx="370313" cy="366842"/>
          </a:xfrm>
          <a:prstGeom prst="rect">
            <a:avLst/>
          </a:prstGeom>
        </p:spPr>
      </p:pic>
      <p:pic>
        <p:nvPicPr>
          <p:cNvPr id="46" name="Imagen 45">
            <a:hlinkClick r:id="rId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4599" y="2155423"/>
            <a:ext cx="370313" cy="366842"/>
          </a:xfrm>
          <a:prstGeom prst="rect">
            <a:avLst/>
          </a:prstGeom>
        </p:spPr>
      </p:pic>
      <p:pic>
        <p:nvPicPr>
          <p:cNvPr id="47" name="Imagen 46">
            <a:hlinkClick r:id="rId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4600" y="2475439"/>
            <a:ext cx="370313" cy="366842"/>
          </a:xfrm>
          <a:prstGeom prst="rect">
            <a:avLst/>
          </a:prstGeom>
        </p:spPr>
      </p:pic>
      <p:pic>
        <p:nvPicPr>
          <p:cNvPr id="48" name="Imagen 47">
            <a:hlinkClick r:id="rId9"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207" y="2827122"/>
            <a:ext cx="370313" cy="366842"/>
          </a:xfrm>
          <a:prstGeom prst="rect">
            <a:avLst/>
          </a:prstGeom>
        </p:spPr>
      </p:pic>
      <p:pic>
        <p:nvPicPr>
          <p:cNvPr id="49" name="Imagen 48">
            <a:hlinkClick r:id="rId10"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4342" y="3148826"/>
            <a:ext cx="370313" cy="366842"/>
          </a:xfrm>
          <a:prstGeom prst="rect">
            <a:avLst/>
          </a:prstGeom>
        </p:spPr>
      </p:pic>
      <p:pic>
        <p:nvPicPr>
          <p:cNvPr id="50" name="Imagen 49">
            <a:hlinkClick r:id="rId11"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0489" y="3456322"/>
            <a:ext cx="370313" cy="366842"/>
          </a:xfrm>
          <a:prstGeom prst="rect">
            <a:avLst/>
          </a:prstGeom>
        </p:spPr>
      </p:pic>
      <p:pic>
        <p:nvPicPr>
          <p:cNvPr id="51" name="Imagen 50">
            <a:hlinkClick r:id="rId12"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0490" y="3785690"/>
            <a:ext cx="370313" cy="366842"/>
          </a:xfrm>
          <a:prstGeom prst="rect">
            <a:avLst/>
          </a:prstGeom>
        </p:spPr>
      </p:pic>
      <p:pic>
        <p:nvPicPr>
          <p:cNvPr id="52" name="Imagen 51">
            <a:hlinkClick r:id="rId13"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1097" y="4126982"/>
            <a:ext cx="370313" cy="366842"/>
          </a:xfrm>
          <a:prstGeom prst="rect">
            <a:avLst/>
          </a:prstGeom>
        </p:spPr>
      </p:pic>
      <p:pic>
        <p:nvPicPr>
          <p:cNvPr id="53" name="Imagen 52">
            <a:hlinkClick r:id="rId14"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2477" y="4447152"/>
            <a:ext cx="370313" cy="366842"/>
          </a:xfrm>
          <a:prstGeom prst="rect">
            <a:avLst/>
          </a:prstGeom>
        </p:spPr>
      </p:pic>
      <p:pic>
        <p:nvPicPr>
          <p:cNvPr id="54" name="Imagen 53">
            <a:hlinkClick r:id="rId1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7194" y="4775430"/>
            <a:ext cx="370313" cy="366842"/>
          </a:xfrm>
          <a:prstGeom prst="rect">
            <a:avLst/>
          </a:prstGeom>
        </p:spPr>
      </p:pic>
      <p:pic>
        <p:nvPicPr>
          <p:cNvPr id="55" name="Imagen 54">
            <a:hlinkClick r:id="rId16"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7195" y="5093368"/>
            <a:ext cx="370313" cy="366842"/>
          </a:xfrm>
          <a:prstGeom prst="rect">
            <a:avLst/>
          </a:prstGeom>
        </p:spPr>
      </p:pic>
      <p:pic>
        <p:nvPicPr>
          <p:cNvPr id="56" name="Imagen 55">
            <a:hlinkClick r:id="rId1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7802" y="5424269"/>
            <a:ext cx="370313" cy="366842"/>
          </a:xfrm>
          <a:prstGeom prst="rect">
            <a:avLst/>
          </a:prstGeom>
        </p:spPr>
      </p:pic>
      <p:pic>
        <p:nvPicPr>
          <p:cNvPr id="57" name="Imagen 56">
            <a:hlinkClick r:id="rId1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53813" y="1891838"/>
            <a:ext cx="370313" cy="370313"/>
          </a:xfrm>
          <a:prstGeom prst="rect">
            <a:avLst/>
          </a:prstGeom>
        </p:spPr>
      </p:pic>
      <p:pic>
        <p:nvPicPr>
          <p:cNvPr id="58" name="Imagen 57">
            <a:hlinkClick r:id="rId19"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8530" y="2199334"/>
            <a:ext cx="370313" cy="370313"/>
          </a:xfrm>
          <a:prstGeom prst="rect">
            <a:avLst/>
          </a:prstGeom>
        </p:spPr>
      </p:pic>
      <p:pic>
        <p:nvPicPr>
          <p:cNvPr id="59" name="Imagen 58">
            <a:hlinkClick r:id="rId20"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8531" y="2496490"/>
            <a:ext cx="370313" cy="370313"/>
          </a:xfrm>
          <a:prstGeom prst="rect">
            <a:avLst/>
          </a:prstGeom>
        </p:spPr>
      </p:pic>
      <p:pic>
        <p:nvPicPr>
          <p:cNvPr id="60" name="Imagen 59">
            <a:hlinkClick r:id="rId21"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9138" y="2829469"/>
            <a:ext cx="370313" cy="370313"/>
          </a:xfrm>
          <a:prstGeom prst="rect">
            <a:avLst/>
          </a:prstGeom>
        </p:spPr>
      </p:pic>
      <p:pic>
        <p:nvPicPr>
          <p:cNvPr id="61" name="Imagen 60">
            <a:hlinkClick r:id="rId22"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52083" y="3149094"/>
            <a:ext cx="370313" cy="370313"/>
          </a:xfrm>
          <a:prstGeom prst="rect">
            <a:avLst/>
          </a:prstGeom>
        </p:spPr>
      </p:pic>
      <p:pic>
        <p:nvPicPr>
          <p:cNvPr id="62" name="Imagen 61">
            <a:hlinkClick r:id="rId23"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1260" y="3457135"/>
            <a:ext cx="370313" cy="370313"/>
          </a:xfrm>
          <a:prstGeom prst="rect">
            <a:avLst/>
          </a:prstGeom>
        </p:spPr>
      </p:pic>
      <p:pic>
        <p:nvPicPr>
          <p:cNvPr id="64" name="Imagen 63">
            <a:hlinkClick r:id="rId24"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8078" y="1842502"/>
            <a:ext cx="342457" cy="370313"/>
          </a:xfrm>
          <a:prstGeom prst="rect">
            <a:avLst/>
          </a:prstGeom>
        </p:spPr>
      </p:pic>
      <p:pic>
        <p:nvPicPr>
          <p:cNvPr id="65" name="Imagen 64">
            <a:hlinkClick r:id="rId2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2795" y="2152076"/>
            <a:ext cx="342457" cy="370313"/>
          </a:xfrm>
          <a:prstGeom prst="rect">
            <a:avLst/>
          </a:prstGeom>
        </p:spPr>
      </p:pic>
      <p:pic>
        <p:nvPicPr>
          <p:cNvPr id="66" name="Imagen 65">
            <a:hlinkClick r:id="rId26"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2796" y="2463779"/>
            <a:ext cx="342457" cy="370313"/>
          </a:xfrm>
          <a:prstGeom prst="rect">
            <a:avLst/>
          </a:prstGeom>
        </p:spPr>
      </p:pic>
      <p:pic>
        <p:nvPicPr>
          <p:cNvPr id="67" name="Imagen 66">
            <a:hlinkClick r:id="rId2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3403" y="2743764"/>
            <a:ext cx="342457" cy="370313"/>
          </a:xfrm>
          <a:prstGeom prst="rect">
            <a:avLst/>
          </a:prstGeom>
        </p:spPr>
      </p:pic>
      <p:pic>
        <p:nvPicPr>
          <p:cNvPr id="68" name="Imagen 67">
            <a:hlinkClick r:id="rId2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2538" y="3034295"/>
            <a:ext cx="342457" cy="370313"/>
          </a:xfrm>
          <a:prstGeom prst="rect">
            <a:avLst/>
          </a:prstGeom>
        </p:spPr>
      </p:pic>
      <p:pic>
        <p:nvPicPr>
          <p:cNvPr id="69" name="Imagen 68">
            <a:hlinkClick r:id="rId29"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8685" y="3318931"/>
            <a:ext cx="342457" cy="370313"/>
          </a:xfrm>
          <a:prstGeom prst="rect">
            <a:avLst/>
          </a:prstGeom>
        </p:spPr>
      </p:pic>
      <p:pic>
        <p:nvPicPr>
          <p:cNvPr id="70" name="Imagen 69">
            <a:hlinkClick r:id="rId30"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8686" y="3617126"/>
            <a:ext cx="342457" cy="370313"/>
          </a:xfrm>
          <a:prstGeom prst="rect">
            <a:avLst/>
          </a:prstGeom>
        </p:spPr>
      </p:pic>
      <p:pic>
        <p:nvPicPr>
          <p:cNvPr id="71" name="Imagen 70">
            <a:hlinkClick r:id="rId31"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9293" y="3904385"/>
            <a:ext cx="342457" cy="370313"/>
          </a:xfrm>
          <a:prstGeom prst="rect">
            <a:avLst/>
          </a:prstGeom>
        </p:spPr>
      </p:pic>
      <p:pic>
        <p:nvPicPr>
          <p:cNvPr id="72" name="Imagen 71">
            <a:hlinkClick r:id="rId32"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10673" y="4182991"/>
            <a:ext cx="342457" cy="370313"/>
          </a:xfrm>
          <a:prstGeom prst="rect">
            <a:avLst/>
          </a:prstGeom>
        </p:spPr>
      </p:pic>
      <p:pic>
        <p:nvPicPr>
          <p:cNvPr id="73" name="Imagen 72">
            <a:hlinkClick r:id="rId33"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5390" y="4478018"/>
            <a:ext cx="342457" cy="370313"/>
          </a:xfrm>
          <a:prstGeom prst="rect">
            <a:avLst/>
          </a:prstGeom>
        </p:spPr>
      </p:pic>
      <p:pic>
        <p:nvPicPr>
          <p:cNvPr id="74" name="Imagen 73">
            <a:hlinkClick r:id="rId34"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5391" y="4775174"/>
            <a:ext cx="342457" cy="370313"/>
          </a:xfrm>
          <a:prstGeom prst="rect">
            <a:avLst/>
          </a:prstGeom>
        </p:spPr>
      </p:pic>
      <p:pic>
        <p:nvPicPr>
          <p:cNvPr id="75" name="Imagen 74">
            <a:hlinkClick r:id="rId3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5998" y="5093606"/>
            <a:ext cx="342457" cy="370313"/>
          </a:xfrm>
          <a:prstGeom prst="rect">
            <a:avLst/>
          </a:prstGeom>
        </p:spPr>
      </p:pic>
      <p:pic>
        <p:nvPicPr>
          <p:cNvPr id="76" name="Imagen 75">
            <a:hlinkClick r:id="rId36"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71070" y="3781852"/>
            <a:ext cx="342457" cy="370313"/>
          </a:xfrm>
          <a:prstGeom prst="rect">
            <a:avLst/>
          </a:prstGeom>
        </p:spPr>
      </p:pic>
      <p:pic>
        <p:nvPicPr>
          <p:cNvPr id="77" name="Imagen 76">
            <a:hlinkClick r:id="rId3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65787" y="4087270"/>
            <a:ext cx="342457" cy="370313"/>
          </a:xfrm>
          <a:prstGeom prst="rect">
            <a:avLst/>
          </a:prstGeom>
        </p:spPr>
      </p:pic>
      <p:pic>
        <p:nvPicPr>
          <p:cNvPr id="78" name="Imagen 77">
            <a:hlinkClick r:id="rId3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65788" y="4394817"/>
            <a:ext cx="342457" cy="370313"/>
          </a:xfrm>
          <a:prstGeom prst="rect">
            <a:avLst/>
          </a:prstGeom>
        </p:spPr>
      </p:pic>
      <p:pic>
        <p:nvPicPr>
          <p:cNvPr id="79" name="Imagen 78">
            <a:hlinkClick r:id="rId39"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66395" y="4693506"/>
            <a:ext cx="342457" cy="370313"/>
          </a:xfrm>
          <a:prstGeom prst="rect">
            <a:avLst/>
          </a:prstGeom>
        </p:spPr>
      </p:pic>
      <p:pic>
        <p:nvPicPr>
          <p:cNvPr id="80" name="Imagen 79">
            <a:hlinkClick r:id="rId40"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69340" y="5010014"/>
            <a:ext cx="342457" cy="370313"/>
          </a:xfrm>
          <a:prstGeom prst="rect">
            <a:avLst/>
          </a:prstGeom>
        </p:spPr>
      </p:pic>
      <p:pic>
        <p:nvPicPr>
          <p:cNvPr id="81" name="Imagen 80">
            <a:hlinkClick r:id="rId41"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58517" y="5319094"/>
            <a:ext cx="342457" cy="370313"/>
          </a:xfrm>
          <a:prstGeom prst="rect">
            <a:avLst/>
          </a:prstGeom>
        </p:spPr>
      </p:pic>
      <p:pic>
        <p:nvPicPr>
          <p:cNvPr id="2" name="Imagen 1"/>
          <p:cNvPicPr>
            <a:picLocks noChangeAspect="1"/>
          </p:cNvPicPr>
          <p:nvPr/>
        </p:nvPicPr>
        <p:blipFill>
          <a:blip r:embed="rId42"/>
          <a:stretch>
            <a:fillRect/>
          </a:stretch>
        </p:blipFill>
        <p:spPr>
          <a:xfrm>
            <a:off x="10783774" y="117158"/>
            <a:ext cx="1140051" cy="1133954"/>
          </a:xfrm>
          <a:prstGeom prst="rect">
            <a:avLst/>
          </a:prstGeom>
        </p:spPr>
      </p:pic>
      <p:sp>
        <p:nvSpPr>
          <p:cNvPr id="8" name="CuadroTexto 7"/>
          <p:cNvSpPr txBox="1"/>
          <p:nvPr/>
        </p:nvSpPr>
        <p:spPr>
          <a:xfrm>
            <a:off x="3546765" y="414577"/>
            <a:ext cx="3843814" cy="707886"/>
          </a:xfrm>
          <a:prstGeom prst="rect">
            <a:avLst/>
          </a:prstGeom>
          <a:noFill/>
        </p:spPr>
        <p:txBody>
          <a:bodyPr wrap="square" rtlCol="0">
            <a:spAutoFit/>
          </a:bodyPr>
          <a:lstStyle/>
          <a:p>
            <a:pPr algn="ctr"/>
            <a:r>
              <a:rPr lang="es-EC" sz="4000" b="1" dirty="0" smtClean="0">
                <a:solidFill>
                  <a:schemeClr val="accent2">
                    <a:lumMod val="60000"/>
                    <a:lumOff val="40000"/>
                  </a:schemeClr>
                </a:solidFill>
                <a:latin typeface="Andalus" panose="02020603050405020304" pitchFamily="18" charset="-78"/>
                <a:ea typeface="+mj-ea"/>
                <a:cs typeface="Andalus" panose="02020603050405020304" pitchFamily="18" charset="-78"/>
              </a:rPr>
              <a:t>PONENCIAS</a:t>
            </a:r>
            <a:endParaRPr lang="es-EC" sz="4000" b="1" dirty="0">
              <a:solidFill>
                <a:schemeClr val="accent2">
                  <a:lumMod val="60000"/>
                  <a:lumOff val="40000"/>
                </a:schemeClr>
              </a:solidFill>
              <a:latin typeface="Andalus" panose="02020603050405020304" pitchFamily="18" charset="-78"/>
              <a:ea typeface="+mj-ea"/>
              <a:cs typeface="Andalus" panose="02020603050405020304" pitchFamily="18" charset="-78"/>
            </a:endParaRPr>
          </a:p>
        </p:txBody>
      </p:sp>
      <p:sp>
        <p:nvSpPr>
          <p:cNvPr id="63" name="Marcador de contenido 2"/>
          <p:cNvSpPr txBox="1">
            <a:spLocks/>
          </p:cNvSpPr>
          <p:nvPr/>
        </p:nvSpPr>
        <p:spPr>
          <a:xfrm>
            <a:off x="878608" y="1596681"/>
            <a:ext cx="2964873" cy="44404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C" sz="1200" dirty="0" smtClean="0">
              <a:latin typeface="Andalus" panose="02020603050405020304" pitchFamily="18" charset="-78"/>
              <a:cs typeface="Andalus" panose="02020603050405020304" pitchFamily="18" charset="-78"/>
            </a:endParaRPr>
          </a:p>
          <a:p>
            <a:pPr>
              <a:lnSpc>
                <a:spcPct val="100000"/>
              </a:lnSpc>
            </a:pPr>
            <a:r>
              <a:rPr lang="es-EC" sz="1300" dirty="0" smtClean="0">
                <a:latin typeface="Andalus" panose="02020603050405020304" pitchFamily="18" charset="-78"/>
                <a:cs typeface="Andalus" panose="02020603050405020304" pitchFamily="18" charset="-78"/>
              </a:rPr>
              <a:t> Aura </a:t>
            </a:r>
            <a:r>
              <a:rPr lang="es-EC" sz="1300" dirty="0" err="1" smtClean="0">
                <a:latin typeface="Andalus" panose="02020603050405020304" pitchFamily="18" charset="-78"/>
                <a:cs typeface="Andalus" panose="02020603050405020304" pitchFamily="18" charset="-78"/>
              </a:rPr>
              <a:t>Marien</a:t>
            </a:r>
            <a:r>
              <a:rPr lang="es-EC" sz="1300" dirty="0" smtClean="0">
                <a:latin typeface="Andalus" panose="02020603050405020304" pitchFamily="18" charset="-78"/>
                <a:cs typeface="Andalus" panose="02020603050405020304" pitchFamily="18" charset="-78"/>
              </a:rPr>
              <a:t> Angulo </a:t>
            </a:r>
            <a:r>
              <a:rPr lang="es-EC" sz="1300" dirty="0" err="1" smtClean="0">
                <a:latin typeface="Andalus" panose="02020603050405020304" pitchFamily="18" charset="-78"/>
                <a:cs typeface="Andalus" panose="02020603050405020304" pitchFamily="18" charset="-78"/>
              </a:rPr>
              <a:t>Gruezo</a:t>
            </a:r>
            <a:endParaRPr lang="es-EC" sz="1300" dirty="0" smtClean="0">
              <a:latin typeface="Andalus" panose="02020603050405020304" pitchFamily="18" charset="-78"/>
              <a:cs typeface="Andalus" panose="02020603050405020304" pitchFamily="18" charset="-78"/>
            </a:endParaRPr>
          </a:p>
          <a:p>
            <a:pPr>
              <a:lnSpc>
                <a:spcPct val="100000"/>
              </a:lnSpc>
            </a:pPr>
            <a:r>
              <a:rPr lang="es-EC" sz="1300" dirty="0" smtClean="0">
                <a:latin typeface="Andalus" panose="02020603050405020304" pitchFamily="18" charset="-78"/>
                <a:cs typeface="Andalus" panose="02020603050405020304" pitchFamily="18" charset="-78"/>
              </a:rPr>
              <a:t> Iván </a:t>
            </a:r>
            <a:r>
              <a:rPr lang="es-EC" sz="1300" dirty="0" err="1" smtClean="0">
                <a:latin typeface="Andalus" panose="02020603050405020304" pitchFamily="18" charset="-78"/>
                <a:cs typeface="Andalus" panose="02020603050405020304" pitchFamily="18" charset="-78"/>
              </a:rPr>
              <a:t>Villamar</a:t>
            </a:r>
            <a:r>
              <a:rPr lang="es-EC" sz="1300" dirty="0" smtClean="0">
                <a:latin typeface="Andalus" panose="02020603050405020304" pitchFamily="18" charset="-78"/>
                <a:cs typeface="Andalus" panose="02020603050405020304" pitchFamily="18" charset="-78"/>
              </a:rPr>
              <a:t> Alvarado </a:t>
            </a:r>
          </a:p>
          <a:p>
            <a:pPr>
              <a:lnSpc>
                <a:spcPct val="100000"/>
              </a:lnSpc>
            </a:pPr>
            <a:r>
              <a:rPr lang="es-EC" sz="1300" dirty="0" smtClean="0">
                <a:latin typeface="Andalus" panose="02020603050405020304" pitchFamily="18" charset="-78"/>
                <a:cs typeface="Andalus" panose="02020603050405020304" pitchFamily="18" charset="-78"/>
              </a:rPr>
              <a:t> Juana María </a:t>
            </a:r>
            <a:r>
              <a:rPr lang="es-EC" sz="1300" dirty="0" err="1" smtClean="0">
                <a:latin typeface="Andalus" panose="02020603050405020304" pitchFamily="18" charset="-78"/>
                <a:cs typeface="Andalus" panose="02020603050405020304" pitchFamily="18" charset="-78"/>
              </a:rPr>
              <a:t>Cubela</a:t>
            </a:r>
            <a:r>
              <a:rPr lang="es-EC" sz="1300" dirty="0" smtClean="0">
                <a:latin typeface="Andalus" panose="02020603050405020304" pitchFamily="18" charset="-78"/>
                <a:cs typeface="Andalus" panose="02020603050405020304" pitchFamily="18" charset="-78"/>
              </a:rPr>
              <a:t> González</a:t>
            </a:r>
          </a:p>
          <a:p>
            <a:pPr>
              <a:lnSpc>
                <a:spcPct val="100000"/>
              </a:lnSpc>
            </a:pPr>
            <a:r>
              <a:rPr lang="it-IT" sz="1300" dirty="0" smtClean="0">
                <a:latin typeface="Andalus" panose="02020603050405020304" pitchFamily="18" charset="-78"/>
                <a:cs typeface="Andalus" panose="02020603050405020304" pitchFamily="18" charset="-78"/>
              </a:rPr>
              <a:t>Luis Alberto Alzate Peralta</a:t>
            </a:r>
          </a:p>
          <a:p>
            <a:pPr>
              <a:lnSpc>
                <a:spcPct val="100000"/>
              </a:lnSpc>
            </a:pPr>
            <a:r>
              <a:rPr lang="es-EC" sz="1300" dirty="0" smtClean="0">
                <a:latin typeface="Andalus" panose="02020603050405020304" pitchFamily="18" charset="-78"/>
                <a:cs typeface="Andalus" panose="02020603050405020304" pitchFamily="18" charset="-78"/>
              </a:rPr>
              <a:t>Roxana Chiquito </a:t>
            </a:r>
            <a:r>
              <a:rPr lang="es-EC" sz="1300" dirty="0" err="1" smtClean="0">
                <a:latin typeface="Andalus" panose="02020603050405020304" pitchFamily="18" charset="-78"/>
                <a:cs typeface="Andalus" panose="02020603050405020304" pitchFamily="18" charset="-78"/>
              </a:rPr>
              <a:t>Chilán</a:t>
            </a:r>
            <a:endParaRPr lang="es-EC" sz="1300" dirty="0" smtClean="0">
              <a:latin typeface="Andalus" panose="02020603050405020304" pitchFamily="18" charset="-78"/>
              <a:cs typeface="Andalus" panose="02020603050405020304" pitchFamily="18" charset="-78"/>
            </a:endParaRPr>
          </a:p>
          <a:p>
            <a:pPr>
              <a:lnSpc>
                <a:spcPct val="100000"/>
              </a:lnSpc>
            </a:pPr>
            <a:r>
              <a:rPr lang="es-EC" sz="1300" dirty="0" err="1" smtClean="0">
                <a:latin typeface="Andalus" panose="02020603050405020304" pitchFamily="18" charset="-78"/>
                <a:cs typeface="Andalus" panose="02020603050405020304" pitchFamily="18" charset="-78"/>
              </a:rPr>
              <a:t>Aleida</a:t>
            </a:r>
            <a:r>
              <a:rPr lang="es-EC" sz="1300" dirty="0" smtClean="0">
                <a:latin typeface="Andalus" panose="02020603050405020304" pitchFamily="18" charset="-78"/>
                <a:cs typeface="Andalus" panose="02020603050405020304" pitchFamily="18" charset="-78"/>
              </a:rPr>
              <a:t> </a:t>
            </a:r>
            <a:r>
              <a:rPr lang="es-EC" sz="1300" dirty="0" err="1" smtClean="0">
                <a:latin typeface="Andalus" panose="02020603050405020304" pitchFamily="18" charset="-78"/>
                <a:cs typeface="Andalus" panose="02020603050405020304" pitchFamily="18" charset="-78"/>
              </a:rPr>
              <a:t>Bermeo</a:t>
            </a:r>
            <a:r>
              <a:rPr lang="es-EC" sz="1300" dirty="0" smtClean="0">
                <a:latin typeface="Andalus" panose="02020603050405020304" pitchFamily="18" charset="-78"/>
                <a:cs typeface="Andalus" panose="02020603050405020304" pitchFamily="18" charset="-78"/>
              </a:rPr>
              <a:t> Vélez</a:t>
            </a:r>
          </a:p>
          <a:p>
            <a:pPr>
              <a:lnSpc>
                <a:spcPct val="100000"/>
              </a:lnSpc>
            </a:pPr>
            <a:r>
              <a:rPr lang="es-EC" sz="1300" dirty="0" smtClean="0">
                <a:latin typeface="Andalus" panose="02020603050405020304" pitchFamily="18" charset="-78"/>
                <a:cs typeface="Andalus" panose="02020603050405020304" pitchFamily="18" charset="-78"/>
              </a:rPr>
              <a:t>Beatriz Lucía Rodríguez </a:t>
            </a:r>
            <a:r>
              <a:rPr lang="es-EC" sz="1300" dirty="0" err="1" smtClean="0">
                <a:latin typeface="Andalus" panose="02020603050405020304" pitchFamily="18" charset="-78"/>
                <a:cs typeface="Andalus" panose="02020603050405020304" pitchFamily="18" charset="-78"/>
              </a:rPr>
              <a:t>Herkt</a:t>
            </a:r>
            <a:endParaRPr lang="es-EC" sz="1300" dirty="0" smtClean="0">
              <a:latin typeface="Andalus" panose="02020603050405020304" pitchFamily="18" charset="-78"/>
              <a:cs typeface="Andalus" panose="02020603050405020304" pitchFamily="18" charset="-78"/>
            </a:endParaRPr>
          </a:p>
          <a:p>
            <a:pPr>
              <a:lnSpc>
                <a:spcPct val="100000"/>
              </a:lnSpc>
            </a:pPr>
            <a:r>
              <a:rPr lang="es-EC" sz="1300" dirty="0" err="1" smtClean="0">
                <a:latin typeface="Andalus" panose="02020603050405020304" pitchFamily="18" charset="-78"/>
                <a:cs typeface="Andalus" panose="02020603050405020304" pitchFamily="18" charset="-78"/>
              </a:rPr>
              <a:t>Lenny</a:t>
            </a:r>
            <a:r>
              <a:rPr lang="es-EC" sz="1300" dirty="0" smtClean="0">
                <a:latin typeface="Andalus" panose="02020603050405020304" pitchFamily="18" charset="-78"/>
                <a:cs typeface="Andalus" panose="02020603050405020304" pitchFamily="18" charset="-78"/>
              </a:rPr>
              <a:t> Mariscal San Martín</a:t>
            </a:r>
          </a:p>
          <a:p>
            <a:pPr>
              <a:lnSpc>
                <a:spcPct val="100000"/>
              </a:lnSpc>
            </a:pPr>
            <a:r>
              <a:rPr lang="es-EC" sz="1300" dirty="0" smtClean="0">
                <a:latin typeface="Andalus" panose="02020603050405020304" pitchFamily="18" charset="-78"/>
                <a:cs typeface="Andalus" panose="02020603050405020304" pitchFamily="18" charset="-78"/>
              </a:rPr>
              <a:t>Carlota María Figueroa Solórzano</a:t>
            </a:r>
          </a:p>
          <a:p>
            <a:pPr>
              <a:lnSpc>
                <a:spcPct val="100000"/>
              </a:lnSpc>
            </a:pPr>
            <a:r>
              <a:rPr lang="pt-BR" sz="1300" dirty="0" smtClean="0">
                <a:latin typeface="Andalus" panose="02020603050405020304" pitchFamily="18" charset="-78"/>
                <a:cs typeface="Andalus" panose="02020603050405020304" pitchFamily="18" charset="-78"/>
              </a:rPr>
              <a:t>Darwin Stalin Faz Delgado</a:t>
            </a:r>
          </a:p>
          <a:p>
            <a:pPr>
              <a:lnSpc>
                <a:spcPct val="100000"/>
              </a:lnSpc>
            </a:pPr>
            <a:r>
              <a:rPr lang="pt-BR" sz="1300" dirty="0" smtClean="0">
                <a:latin typeface="Andalus" panose="02020603050405020304" pitchFamily="18" charset="-78"/>
                <a:cs typeface="Andalus" panose="02020603050405020304" pitchFamily="18" charset="-78"/>
              </a:rPr>
              <a:t>Felix Enrique </a:t>
            </a:r>
            <a:r>
              <a:rPr lang="pt-BR" sz="1300" dirty="0" err="1" smtClean="0">
                <a:latin typeface="Andalus" panose="02020603050405020304" pitchFamily="18" charset="-78"/>
                <a:cs typeface="Andalus" panose="02020603050405020304" pitchFamily="18" charset="-78"/>
              </a:rPr>
              <a:t>Villegas</a:t>
            </a:r>
            <a:r>
              <a:rPr lang="pt-BR" sz="1300" dirty="0" smtClean="0">
                <a:latin typeface="Andalus" panose="02020603050405020304" pitchFamily="18" charset="-78"/>
                <a:cs typeface="Andalus" panose="02020603050405020304" pitchFamily="18" charset="-78"/>
              </a:rPr>
              <a:t> </a:t>
            </a:r>
            <a:r>
              <a:rPr lang="pt-BR" sz="1300" dirty="0" err="1" smtClean="0">
                <a:latin typeface="Andalus" panose="02020603050405020304" pitchFamily="18" charset="-78"/>
                <a:cs typeface="Andalus" panose="02020603050405020304" pitchFamily="18" charset="-78"/>
              </a:rPr>
              <a:t>Yagual</a:t>
            </a:r>
            <a:endParaRPr lang="pt-BR" sz="1300" dirty="0" smtClean="0">
              <a:latin typeface="Andalus" panose="02020603050405020304" pitchFamily="18" charset="-78"/>
              <a:cs typeface="Andalus" panose="02020603050405020304" pitchFamily="18" charset="-78"/>
            </a:endParaRPr>
          </a:p>
          <a:p>
            <a:pPr>
              <a:lnSpc>
                <a:spcPct val="100000"/>
              </a:lnSpc>
            </a:pPr>
            <a:r>
              <a:rPr lang="es-EC" sz="1300" dirty="0" smtClean="0">
                <a:latin typeface="Andalus" panose="02020603050405020304" pitchFamily="18" charset="-78"/>
                <a:cs typeface="Andalus" panose="02020603050405020304" pitchFamily="18" charset="-78"/>
              </a:rPr>
              <a:t>Gerardo Gregorio González </a:t>
            </a:r>
            <a:r>
              <a:rPr lang="es-EC" sz="1300" dirty="0" err="1" smtClean="0">
                <a:latin typeface="Andalus" panose="02020603050405020304" pitchFamily="18" charset="-78"/>
                <a:cs typeface="Andalus" panose="02020603050405020304" pitchFamily="18" charset="-78"/>
              </a:rPr>
              <a:t>Macias</a:t>
            </a:r>
            <a:endParaRPr lang="es-EC" sz="1300" dirty="0" smtClean="0">
              <a:latin typeface="Andalus" panose="02020603050405020304" pitchFamily="18" charset="-78"/>
              <a:cs typeface="Andalus" panose="02020603050405020304" pitchFamily="18" charset="-78"/>
            </a:endParaRPr>
          </a:p>
          <a:p>
            <a:endParaRPr lang="pt-BR" sz="1200" b="1" dirty="0" smtClean="0">
              <a:latin typeface="Andalus" panose="02020603050405020304" pitchFamily="18" charset="-78"/>
              <a:cs typeface="Andalus" panose="02020603050405020304" pitchFamily="18" charset="-78"/>
            </a:endParaRPr>
          </a:p>
          <a:p>
            <a:endParaRPr lang="pt-BR" sz="1200" b="1" dirty="0" smtClean="0">
              <a:latin typeface="Andalus" panose="02020603050405020304" pitchFamily="18" charset="-78"/>
              <a:cs typeface="Andalus" panose="02020603050405020304" pitchFamily="18" charset="-78"/>
            </a:endParaRPr>
          </a:p>
        </p:txBody>
      </p:sp>
      <p:pic>
        <p:nvPicPr>
          <p:cNvPr id="82" name="Imagen 81">
            <a:hlinkClick r:id="rId43"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16466" y="5364580"/>
            <a:ext cx="342457" cy="370313"/>
          </a:xfrm>
          <a:prstGeom prst="rect">
            <a:avLst/>
          </a:prstGeom>
        </p:spPr>
      </p:pic>
    </p:spTree>
    <p:extLst>
      <p:ext uri="{BB962C8B-B14F-4D97-AF65-F5344CB8AC3E}">
        <p14:creationId xmlns:p14="http://schemas.microsoft.com/office/powerpoint/2010/main" val="2949814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randombar(horizontal)">
                                      <p:cBhvr>
                                        <p:cTn id="7" dur="500"/>
                                        <p:tgtEl>
                                          <p:spTgt spid="44"/>
                                        </p:tgtEl>
                                      </p:cBhvr>
                                    </p:animEffect>
                                  </p:childTnLst>
                                </p:cTn>
                              </p:par>
                              <p:par>
                                <p:cTn id="8" presetID="6" presetClass="entr" presetSubtype="16"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circle(in)">
                                      <p:cBhvr>
                                        <p:cTn id="10" dur="2000"/>
                                        <p:tgtEl>
                                          <p:spTgt spid="43"/>
                                        </p:tgtEl>
                                      </p:cBhvr>
                                    </p:animEffect>
                                  </p:childTnLst>
                                  <p:subTnLst>
                                    <p:cmd type="evt" cmd="onstopaudio">
                                      <p:cBhvr>
                                        <p:cTn display="0" masterRel="sameClick">
                                          <p:stCondLst>
                                            <p:cond evt="begin" delay="0">
                                              <p:tn val="8"/>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sz="3600" b="1" dirty="0" smtClean="0">
                <a:solidFill>
                  <a:schemeClr val="accent2">
                    <a:lumMod val="60000"/>
                    <a:lumOff val="40000"/>
                  </a:schemeClr>
                </a:solidFill>
                <a:latin typeface="Andalus" panose="02020603050405020304" pitchFamily="18" charset="-78"/>
                <a:cs typeface="Andalus" panose="02020603050405020304" pitchFamily="18" charset="-78"/>
              </a:rPr>
              <a:t>La dirección del proceso de enseñanza – aprendizaje y su complementariedad con el uso de las TIC's.</a:t>
            </a:r>
            <a:r>
              <a:rPr lang="es-EC" b="1" dirty="0" smtClean="0">
                <a:latin typeface="Andalus" panose="02020603050405020304" pitchFamily="18" charset="-78"/>
                <a:cs typeface="Andalus" panose="02020603050405020304" pitchFamily="18" charset="-78"/>
              </a:rPr>
              <a:t/>
            </a:r>
            <a:br>
              <a:rPr lang="es-EC" b="1" dirty="0" smtClean="0">
                <a:latin typeface="Andalus" panose="02020603050405020304" pitchFamily="18" charset="-78"/>
                <a:cs typeface="Andalus" panose="02020603050405020304" pitchFamily="18" charset="-78"/>
              </a:rPr>
            </a:br>
            <a:endParaRPr lang="es-EC" dirty="0">
              <a:latin typeface="Andalus" panose="02020603050405020304" pitchFamily="18" charset="-78"/>
              <a:cs typeface="Andalus" panose="02020603050405020304" pitchFamily="18" charset="-78"/>
            </a:endParaRPr>
          </a:p>
        </p:txBody>
      </p:sp>
      <p:sp>
        <p:nvSpPr>
          <p:cNvPr id="3" name="Marcador de contenido 2"/>
          <p:cNvSpPr>
            <a:spLocks noGrp="1"/>
          </p:cNvSpPr>
          <p:nvPr>
            <p:ph idx="1"/>
          </p:nvPr>
        </p:nvSpPr>
        <p:spPr>
          <a:xfrm>
            <a:off x="838200" y="1332758"/>
            <a:ext cx="10515600" cy="4351338"/>
          </a:xfrm>
        </p:spPr>
        <p:txBody>
          <a:bodyPr>
            <a:normAutofit/>
          </a:bodyPr>
          <a:lstStyle/>
          <a:p>
            <a:pPr fontAlgn="base"/>
            <a:r>
              <a:rPr lang="es-EC" sz="2400" b="1" dirty="0">
                <a:latin typeface="Andalus" panose="02020603050405020304" pitchFamily="18" charset="-78"/>
                <a:cs typeface="Andalus" panose="02020603050405020304" pitchFamily="18" charset="-78"/>
              </a:rPr>
              <a:t>Coordinadores:</a:t>
            </a:r>
          </a:p>
          <a:p>
            <a:pPr fontAlgn="base"/>
            <a:r>
              <a:rPr lang="es-EC" sz="2400" dirty="0">
                <a:latin typeface="Andalus" panose="02020603050405020304" pitchFamily="18" charset="-78"/>
                <a:cs typeface="Andalus" panose="02020603050405020304" pitchFamily="18" charset="-78"/>
              </a:rPr>
              <a:t> Dr. C. Alfredo Rebollar Morote</a:t>
            </a:r>
          </a:p>
          <a:p>
            <a:pPr fontAlgn="base"/>
            <a:r>
              <a:rPr lang="es-EC" sz="2400" dirty="0">
                <a:latin typeface="Andalus" panose="02020603050405020304" pitchFamily="18" charset="-78"/>
                <a:cs typeface="Andalus" panose="02020603050405020304" pitchFamily="18" charset="-78"/>
              </a:rPr>
              <a:t> </a:t>
            </a:r>
            <a:r>
              <a:rPr lang="es-EC" sz="2400" dirty="0" err="1">
                <a:latin typeface="Andalus" panose="02020603050405020304" pitchFamily="18" charset="-78"/>
                <a:cs typeface="Andalus" panose="02020603050405020304" pitchFamily="18" charset="-78"/>
              </a:rPr>
              <a:t>MSc</a:t>
            </a:r>
            <a:r>
              <a:rPr lang="es-EC" sz="2400" dirty="0">
                <a:latin typeface="Andalus" panose="02020603050405020304" pitchFamily="18" charset="-78"/>
                <a:cs typeface="Andalus" panose="02020603050405020304" pitchFamily="18" charset="-78"/>
              </a:rPr>
              <a:t>. </a:t>
            </a:r>
            <a:r>
              <a:rPr lang="es-EC" sz="2400" dirty="0" err="1">
                <a:latin typeface="Andalus" panose="02020603050405020304" pitchFamily="18" charset="-78"/>
                <a:cs typeface="Andalus" panose="02020603050405020304" pitchFamily="18" charset="-78"/>
              </a:rPr>
              <a:t>Jiovany</a:t>
            </a:r>
            <a:r>
              <a:rPr lang="es-EC" sz="2400" dirty="0">
                <a:latin typeface="Andalus" panose="02020603050405020304" pitchFamily="18" charset="-78"/>
                <a:cs typeface="Andalus" panose="02020603050405020304" pitchFamily="18" charset="-78"/>
              </a:rPr>
              <a:t> Orozco Parra CEO </a:t>
            </a:r>
            <a:r>
              <a:rPr lang="es-EC" sz="2400" dirty="0" err="1">
                <a:latin typeface="Andalus" panose="02020603050405020304" pitchFamily="18" charset="-78"/>
                <a:cs typeface="Andalus" panose="02020603050405020304" pitchFamily="18" charset="-78"/>
              </a:rPr>
              <a:t>Innovative</a:t>
            </a:r>
            <a:r>
              <a:rPr lang="es-EC" sz="2400" dirty="0">
                <a:latin typeface="Andalus" panose="02020603050405020304" pitchFamily="18" charset="-78"/>
                <a:cs typeface="Andalus" panose="02020603050405020304" pitchFamily="18" charset="-78"/>
              </a:rPr>
              <a:t> </a:t>
            </a:r>
            <a:r>
              <a:rPr lang="es-EC" sz="2400" dirty="0" err="1">
                <a:latin typeface="Andalus" panose="02020603050405020304" pitchFamily="18" charset="-78"/>
                <a:cs typeface="Andalus" panose="02020603050405020304" pitchFamily="18" charset="-78"/>
              </a:rPr>
              <a:t>Education</a:t>
            </a:r>
            <a:r>
              <a:rPr lang="es-EC" sz="2400" dirty="0">
                <a:latin typeface="Andalus" panose="02020603050405020304" pitchFamily="18" charset="-78"/>
                <a:cs typeface="Andalus" panose="02020603050405020304" pitchFamily="18" charset="-78"/>
              </a:rPr>
              <a:t>.</a:t>
            </a:r>
          </a:p>
          <a:p>
            <a:pPr fontAlgn="base"/>
            <a:r>
              <a:rPr lang="es-EC" sz="2400" dirty="0">
                <a:latin typeface="Andalus" panose="02020603050405020304" pitchFamily="18" charset="-78"/>
                <a:cs typeface="Andalus" panose="02020603050405020304" pitchFamily="18" charset="-78"/>
              </a:rPr>
              <a:t> </a:t>
            </a:r>
            <a:r>
              <a:rPr lang="es-EC" sz="2400" dirty="0" smtClean="0">
                <a:latin typeface="Andalus" panose="02020603050405020304" pitchFamily="18" charset="-78"/>
                <a:cs typeface="Andalus" panose="02020603050405020304" pitchFamily="18" charset="-78"/>
              </a:rPr>
              <a:t>MAE. </a:t>
            </a:r>
            <a:r>
              <a:rPr lang="es-EC" sz="2400" dirty="0">
                <a:latin typeface="Andalus" panose="02020603050405020304" pitchFamily="18" charset="-78"/>
                <a:cs typeface="Andalus" panose="02020603050405020304" pitchFamily="18" charset="-78"/>
              </a:rPr>
              <a:t>Tatiana </a:t>
            </a:r>
            <a:r>
              <a:rPr lang="es-EC" sz="2400" dirty="0" err="1" smtClean="0">
                <a:latin typeface="Andalus" panose="02020603050405020304" pitchFamily="18" charset="-78"/>
                <a:cs typeface="Andalus" panose="02020603050405020304" pitchFamily="18" charset="-78"/>
              </a:rPr>
              <a:t>Yeobanka</a:t>
            </a:r>
            <a:r>
              <a:rPr lang="es-EC" sz="2400" dirty="0" smtClean="0">
                <a:latin typeface="Andalus" panose="02020603050405020304" pitchFamily="18" charset="-78"/>
                <a:cs typeface="Andalus" panose="02020603050405020304" pitchFamily="18" charset="-78"/>
              </a:rPr>
              <a:t> Tapia </a:t>
            </a:r>
            <a:r>
              <a:rPr lang="es-EC" sz="2400" dirty="0">
                <a:latin typeface="Andalus" panose="02020603050405020304" pitchFamily="18" charset="-78"/>
                <a:cs typeface="Andalus" panose="02020603050405020304" pitchFamily="18" charset="-78"/>
              </a:rPr>
              <a:t>Bastidas</a:t>
            </a:r>
          </a:p>
          <a:p>
            <a:pPr fontAlgn="base"/>
            <a:r>
              <a:rPr lang="es-EC" sz="2400" dirty="0">
                <a:latin typeface="Andalus" panose="02020603050405020304" pitchFamily="18" charset="-78"/>
                <a:cs typeface="Andalus" panose="02020603050405020304" pitchFamily="18" charset="-78"/>
              </a:rPr>
              <a:t> Moderador: Ing. </a:t>
            </a:r>
            <a:r>
              <a:rPr lang="es-EC" sz="2400" dirty="0" err="1">
                <a:latin typeface="Andalus" panose="02020603050405020304" pitchFamily="18" charset="-78"/>
                <a:cs typeface="Andalus" panose="02020603050405020304" pitchFamily="18" charset="-78"/>
              </a:rPr>
              <a:t>Enma</a:t>
            </a:r>
            <a:r>
              <a:rPr lang="es-EC" sz="2400" dirty="0">
                <a:latin typeface="Andalus" panose="02020603050405020304" pitchFamily="18" charset="-78"/>
                <a:cs typeface="Andalus" panose="02020603050405020304" pitchFamily="18" charset="-78"/>
              </a:rPr>
              <a:t> Zulay Delgado Saeteros</a:t>
            </a:r>
          </a:p>
          <a:p>
            <a:pPr fontAlgn="base"/>
            <a:r>
              <a:rPr lang="es-EC" sz="2400" dirty="0">
                <a:solidFill>
                  <a:schemeClr val="accent2">
                    <a:lumMod val="60000"/>
                    <a:lumOff val="40000"/>
                  </a:schemeClr>
                </a:solidFill>
                <a:latin typeface="Andalus" panose="02020603050405020304" pitchFamily="18" charset="-78"/>
                <a:cs typeface="Andalus" panose="02020603050405020304" pitchFamily="18" charset="-78"/>
              </a:rPr>
              <a:t>Conferencia </a:t>
            </a:r>
            <a:r>
              <a:rPr lang="es-EC" sz="2400" dirty="0" smtClean="0">
                <a:solidFill>
                  <a:schemeClr val="accent2">
                    <a:lumMod val="60000"/>
                    <a:lumOff val="40000"/>
                  </a:schemeClr>
                </a:solidFill>
                <a:latin typeface="Andalus" panose="02020603050405020304" pitchFamily="18" charset="-78"/>
                <a:cs typeface="Andalus" panose="02020603050405020304" pitchFamily="18" charset="-78"/>
              </a:rPr>
              <a:t>Temática: </a:t>
            </a:r>
            <a:r>
              <a:rPr lang="es-EC" sz="2400" dirty="0" smtClean="0">
                <a:latin typeface="Andalus" panose="02020603050405020304" pitchFamily="18" charset="-78"/>
                <a:cs typeface="Andalus" panose="02020603050405020304" pitchFamily="18" charset="-78"/>
              </a:rPr>
              <a:t>Las </a:t>
            </a:r>
            <a:r>
              <a:rPr lang="es-EC" sz="2400" dirty="0">
                <a:latin typeface="Andalus" panose="02020603050405020304" pitchFamily="18" charset="-78"/>
                <a:cs typeface="Andalus" panose="02020603050405020304" pitchFamily="18" charset="-78"/>
              </a:rPr>
              <a:t>TIC instrumentos para la innovación educativa: </a:t>
            </a:r>
            <a:br>
              <a:rPr lang="es-EC" sz="2400" dirty="0">
                <a:latin typeface="Andalus" panose="02020603050405020304" pitchFamily="18" charset="-78"/>
                <a:cs typeface="Andalus" panose="02020603050405020304" pitchFamily="18" charset="-78"/>
              </a:rPr>
            </a:br>
            <a:r>
              <a:rPr lang="es-EC" sz="2400" dirty="0">
                <a:latin typeface="Andalus" panose="02020603050405020304" pitchFamily="18" charset="-78"/>
                <a:cs typeface="Andalus" panose="02020603050405020304" pitchFamily="18" charset="-78"/>
              </a:rPr>
              <a:t>Laboratorios en la nube para el aprendizaje de las ciencias y las áreas vocacionales.</a:t>
            </a:r>
          </a:p>
          <a:p>
            <a:pPr fontAlgn="base"/>
            <a:r>
              <a:rPr lang="es-EC" sz="2400" dirty="0">
                <a:latin typeface="Andalus" panose="02020603050405020304" pitchFamily="18" charset="-78"/>
                <a:cs typeface="Andalus" panose="02020603050405020304" pitchFamily="18" charset="-78"/>
              </a:rPr>
              <a:t> Ponente: </a:t>
            </a:r>
            <a:r>
              <a:rPr lang="es-EC" sz="2400" dirty="0" err="1">
                <a:latin typeface="Andalus" panose="02020603050405020304" pitchFamily="18" charset="-78"/>
                <a:cs typeface="Andalus" panose="02020603050405020304" pitchFamily="18" charset="-78"/>
              </a:rPr>
              <a:t>MSc</a:t>
            </a:r>
            <a:r>
              <a:rPr lang="es-EC" sz="2400" dirty="0">
                <a:latin typeface="Andalus" panose="02020603050405020304" pitchFamily="18" charset="-78"/>
                <a:cs typeface="Andalus" panose="02020603050405020304" pitchFamily="18" charset="-78"/>
              </a:rPr>
              <a:t>. </a:t>
            </a:r>
            <a:r>
              <a:rPr lang="es-EC" sz="2400" dirty="0" err="1">
                <a:latin typeface="Andalus" panose="02020603050405020304" pitchFamily="18" charset="-78"/>
                <a:cs typeface="Andalus" panose="02020603050405020304" pitchFamily="18" charset="-78"/>
              </a:rPr>
              <a:t>Jiovany</a:t>
            </a:r>
            <a:r>
              <a:rPr lang="es-EC" sz="2400" dirty="0">
                <a:latin typeface="Andalus" panose="02020603050405020304" pitchFamily="18" charset="-78"/>
                <a:cs typeface="Andalus" panose="02020603050405020304" pitchFamily="18" charset="-78"/>
              </a:rPr>
              <a:t> Orozco Parra </a:t>
            </a:r>
          </a:p>
          <a:p>
            <a:pPr marL="0" indent="0" fontAlgn="base">
              <a:buNone/>
            </a:pPr>
            <a:r>
              <a:rPr lang="es-EC" sz="2400" dirty="0">
                <a:latin typeface="Andalus" panose="02020603050405020304" pitchFamily="18" charset="-78"/>
                <a:cs typeface="Andalus" panose="02020603050405020304" pitchFamily="18" charset="-78"/>
              </a:rPr>
              <a:t> </a:t>
            </a:r>
            <a:r>
              <a:rPr lang="es-EC" sz="2400" dirty="0" smtClean="0">
                <a:latin typeface="Andalus" panose="02020603050405020304" pitchFamily="18" charset="-78"/>
                <a:cs typeface="Andalus" panose="02020603050405020304" pitchFamily="18" charset="-78"/>
              </a:rPr>
              <a:t>    CEO </a:t>
            </a:r>
            <a:r>
              <a:rPr lang="es-EC" sz="2400" dirty="0" err="1">
                <a:latin typeface="Andalus" panose="02020603050405020304" pitchFamily="18" charset="-78"/>
                <a:cs typeface="Andalus" panose="02020603050405020304" pitchFamily="18" charset="-78"/>
              </a:rPr>
              <a:t>Innovative</a:t>
            </a:r>
            <a:r>
              <a:rPr lang="es-EC" sz="2400" dirty="0">
                <a:latin typeface="Andalus" panose="02020603050405020304" pitchFamily="18" charset="-78"/>
                <a:cs typeface="Andalus" panose="02020603050405020304" pitchFamily="18" charset="-78"/>
              </a:rPr>
              <a:t> </a:t>
            </a:r>
            <a:r>
              <a:rPr lang="es-EC" sz="2400" dirty="0" err="1">
                <a:latin typeface="Andalus" panose="02020603050405020304" pitchFamily="18" charset="-78"/>
                <a:cs typeface="Andalus" panose="02020603050405020304" pitchFamily="18" charset="-78"/>
              </a:rPr>
              <a:t>Education</a:t>
            </a:r>
            <a:r>
              <a:rPr lang="es-EC" sz="2400" dirty="0">
                <a:latin typeface="Andalus" panose="02020603050405020304" pitchFamily="18" charset="-78"/>
                <a:cs typeface="Andalus" panose="02020603050405020304" pitchFamily="18" charset="-78"/>
              </a:rPr>
              <a:t>.</a:t>
            </a:r>
          </a:p>
          <a:p>
            <a:endParaRPr lang="es-EC" dirty="0">
              <a:latin typeface="Andalus" panose="02020603050405020304" pitchFamily="18" charset="-78"/>
              <a:cs typeface="Andalus" panose="02020603050405020304" pitchFamily="18" charset="-78"/>
            </a:endParaRPr>
          </a:p>
        </p:txBody>
      </p:sp>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61349" y="201400"/>
            <a:ext cx="1140151" cy="1131358"/>
          </a:xfrm>
          <a:prstGeom prst="rect">
            <a:avLst/>
          </a:prstGeom>
        </p:spPr>
      </p:pic>
      <p:pic>
        <p:nvPicPr>
          <p:cNvPr id="7" name="Imagen 6">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5821216"/>
            <a:ext cx="668244" cy="668244"/>
          </a:xfrm>
          <a:prstGeom prst="rect">
            <a:avLst/>
          </a:prstGeom>
        </p:spPr>
      </p:pic>
      <p:sp>
        <p:nvSpPr>
          <p:cNvPr id="8" name="1 CuadroTexto">
            <a:hlinkClick r:id="" action="ppaction://hlinkshowjump?jump=endshow"/>
          </p:cNvPr>
          <p:cNvSpPr txBox="1"/>
          <p:nvPr/>
        </p:nvSpPr>
        <p:spPr>
          <a:xfrm>
            <a:off x="1506444" y="6007853"/>
            <a:ext cx="1645002"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Ponencias</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pic>
        <p:nvPicPr>
          <p:cNvPr id="9" name="Picture 2" descr="https://encrypted-tbn2.gstatic.com/images?q=tbn:ANd9GcT2aBpt6EhmkwJwzTrZ_5eLHL4DxW-giaKWSNj2_Tsi9clJzYFP">
            <a:hlinkClick r:id="rId5"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8568409" y="6155338"/>
            <a:ext cx="722672" cy="541306"/>
          </a:xfrm>
          <a:prstGeom prst="rect">
            <a:avLst/>
          </a:prstGeom>
          <a:noFill/>
          <a:extLst>
            <a:ext uri="{909E8E84-426E-40DD-AFC4-6F175D3DCCD1}">
              <a14:hiddenFill xmlns:a14="http://schemas.microsoft.com/office/drawing/2010/main">
                <a:solidFill>
                  <a:srgbClr val="FFFFFF"/>
                </a:solidFill>
              </a14:hiddenFill>
            </a:ext>
          </a:extLst>
        </p:spPr>
      </p:pic>
      <p:sp>
        <p:nvSpPr>
          <p:cNvPr id="10" name="18 CuadroTexto">
            <a:hlinkClick r:id="rId8" action="ppaction://hlinksldjump"/>
          </p:cNvPr>
          <p:cNvSpPr txBox="1"/>
          <p:nvPr/>
        </p:nvSpPr>
        <p:spPr>
          <a:xfrm>
            <a:off x="9212251" y="6155338"/>
            <a:ext cx="2821606"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Menú Comisiones</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461099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subTnLst>
                                    <p:cmd type="evt" cmd="onstopaudio">
                                      <p:cBhvr>
                                        <p:cTn display="0" masterRel="sameClick">
                                          <p:stCondLst>
                                            <p:cond evt="begin" delay="0">
                                              <p:tn val="8"/>
                                            </p:cond>
                                          </p:stCondLst>
                                        </p:cTn>
                                        <p:tgtEl>
                                          <p:sldTgt/>
                                        </p:tgtEl>
                                      </p:cBhvr>
                                    </p:cmd>
                                  </p:sub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subTnLst>
                                    <p:cmd type="evt" cmd="onstopaudio">
                                      <p:cBhvr>
                                        <p:cTn display="0" masterRel="sameClick">
                                          <p:stCondLst>
                                            <p:cond evt="begin" delay="0">
                                              <p:tn val="11"/>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4" name="Marcador de contenido 2"/>
          <p:cNvSpPr>
            <a:spLocks noGrp="1"/>
          </p:cNvSpPr>
          <p:nvPr>
            <p:ph idx="1"/>
          </p:nvPr>
        </p:nvSpPr>
        <p:spPr>
          <a:xfrm>
            <a:off x="1329690" y="1427631"/>
            <a:ext cx="5162550" cy="6039803"/>
          </a:xfrm>
        </p:spPr>
        <p:txBody>
          <a:bodyPr>
            <a:normAutofit/>
          </a:bodyPr>
          <a:lstStyle/>
          <a:p>
            <a:endParaRPr lang="es-EC" sz="1400" dirty="0" smtClean="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Humberto </a:t>
            </a:r>
            <a:r>
              <a:rPr lang="pt-BR" sz="1400" dirty="0" err="1">
                <a:latin typeface="Andalus" panose="02020603050405020304" pitchFamily="18" charset="-78"/>
                <a:cs typeface="Andalus" panose="02020603050405020304" pitchFamily="18" charset="-78"/>
              </a:rPr>
              <a:t>Chaviano</a:t>
            </a:r>
            <a:r>
              <a:rPr lang="pt-BR" sz="1400" dirty="0">
                <a:latin typeface="Andalus" panose="02020603050405020304" pitchFamily="18" charset="-78"/>
                <a:cs typeface="Andalus" panose="02020603050405020304" pitchFamily="18" charset="-78"/>
              </a:rPr>
              <a:t> </a:t>
            </a:r>
            <a:r>
              <a:rPr lang="pt-BR" sz="1400" dirty="0" err="1" smtClean="0">
                <a:latin typeface="Andalus" panose="02020603050405020304" pitchFamily="18" charset="-78"/>
                <a:cs typeface="Andalus" panose="02020603050405020304" pitchFamily="18" charset="-78"/>
              </a:rPr>
              <a:t>Arteaga</a:t>
            </a:r>
            <a:endParaRPr lang="pt-BR" sz="1400" dirty="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Roosevelt </a:t>
            </a:r>
            <a:r>
              <a:rPr lang="pt-BR" sz="1400" dirty="0">
                <a:latin typeface="Andalus" panose="02020603050405020304" pitchFamily="18" charset="-78"/>
                <a:cs typeface="Andalus" panose="02020603050405020304" pitchFamily="18" charset="-78"/>
              </a:rPr>
              <a:t>Daniel Espinoza </a:t>
            </a:r>
            <a:r>
              <a:rPr lang="pt-BR" sz="1400" dirty="0" err="1" smtClean="0">
                <a:latin typeface="Andalus" panose="02020603050405020304" pitchFamily="18" charset="-78"/>
                <a:cs typeface="Andalus" panose="02020603050405020304" pitchFamily="18" charset="-78"/>
              </a:rPr>
              <a:t>Puertas</a:t>
            </a:r>
            <a:endParaRPr lang="pt-BR" sz="1400" dirty="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Humberto </a:t>
            </a:r>
            <a:r>
              <a:rPr lang="pt-BR" sz="1400" dirty="0" err="1">
                <a:latin typeface="Andalus" panose="02020603050405020304" pitchFamily="18" charset="-78"/>
                <a:cs typeface="Andalus" panose="02020603050405020304" pitchFamily="18" charset="-78"/>
              </a:rPr>
              <a:t>Chaviano</a:t>
            </a:r>
            <a:r>
              <a:rPr lang="pt-BR" sz="1400" dirty="0">
                <a:latin typeface="Andalus" panose="02020603050405020304" pitchFamily="18" charset="-78"/>
                <a:cs typeface="Andalus" panose="02020603050405020304" pitchFamily="18" charset="-78"/>
              </a:rPr>
              <a:t> </a:t>
            </a:r>
            <a:r>
              <a:rPr lang="pt-BR" sz="1400" dirty="0" err="1" smtClean="0">
                <a:latin typeface="Andalus" panose="02020603050405020304" pitchFamily="18" charset="-78"/>
                <a:cs typeface="Andalus" panose="02020603050405020304" pitchFamily="18" charset="-78"/>
              </a:rPr>
              <a:t>Arteaga</a:t>
            </a:r>
            <a:endParaRPr lang="pt-BR" sz="1400" dirty="0">
              <a:latin typeface="Andalus" panose="02020603050405020304" pitchFamily="18" charset="-78"/>
              <a:cs typeface="Andalus" panose="02020603050405020304" pitchFamily="18" charset="-78"/>
            </a:endParaRPr>
          </a:p>
          <a:p>
            <a:pPr>
              <a:lnSpc>
                <a:spcPct val="100000"/>
              </a:lnSpc>
            </a:pPr>
            <a:r>
              <a:rPr lang="it-IT" sz="1400" dirty="0" smtClean="0">
                <a:latin typeface="Andalus" panose="02020603050405020304" pitchFamily="18" charset="-78"/>
                <a:cs typeface="Andalus" panose="02020603050405020304" pitchFamily="18" charset="-78"/>
              </a:rPr>
              <a:t>Ángel </a:t>
            </a:r>
            <a:r>
              <a:rPr lang="it-IT" sz="1400" dirty="0">
                <a:latin typeface="Andalus" panose="02020603050405020304" pitchFamily="18" charset="-78"/>
                <a:cs typeface="Andalus" panose="02020603050405020304" pitchFamily="18" charset="-78"/>
              </a:rPr>
              <a:t>Gilberto Orellana </a:t>
            </a:r>
            <a:r>
              <a:rPr lang="it-IT" sz="1400" dirty="0" smtClean="0">
                <a:latin typeface="Andalus" panose="02020603050405020304" pitchFamily="18" charset="-78"/>
                <a:cs typeface="Andalus" panose="02020603050405020304" pitchFamily="18" charset="-78"/>
              </a:rPr>
              <a:t>Carrasco</a:t>
            </a:r>
            <a:endParaRPr lang="it-IT" sz="1400" dirty="0">
              <a:latin typeface="Andalus" panose="02020603050405020304" pitchFamily="18" charset="-78"/>
              <a:cs typeface="Andalus" panose="02020603050405020304" pitchFamily="18" charset="-78"/>
            </a:endParaRPr>
          </a:p>
          <a:p>
            <a:pPr>
              <a:lnSpc>
                <a:spcPct val="100000"/>
              </a:lnSpc>
            </a:pPr>
            <a:r>
              <a:rPr lang="pt-BR" sz="1400" dirty="0">
                <a:latin typeface="Andalus" panose="02020603050405020304" pitchFamily="18" charset="-78"/>
                <a:cs typeface="Andalus" panose="02020603050405020304" pitchFamily="18" charset="-78"/>
              </a:rPr>
              <a:t>Alberto Caballero </a:t>
            </a:r>
            <a:r>
              <a:rPr lang="pt-BR" sz="1400" dirty="0" err="1">
                <a:latin typeface="Andalus" panose="02020603050405020304" pitchFamily="18" charset="-78"/>
                <a:cs typeface="Andalus" panose="02020603050405020304" pitchFamily="18" charset="-78"/>
              </a:rPr>
              <a:t>Concepción</a:t>
            </a:r>
            <a:r>
              <a:rPr lang="pt-BR" sz="1400" dirty="0">
                <a:latin typeface="Andalus" panose="02020603050405020304" pitchFamily="18" charset="-78"/>
                <a:cs typeface="Andalus" panose="02020603050405020304" pitchFamily="18" charset="-78"/>
              </a:rPr>
              <a:t> </a:t>
            </a:r>
            <a:r>
              <a:rPr lang="pt-BR" sz="1400" dirty="0" err="1" smtClean="0">
                <a:latin typeface="Andalus" panose="02020603050405020304" pitchFamily="18" charset="-78"/>
                <a:cs typeface="Andalus" panose="02020603050405020304" pitchFamily="18" charset="-78"/>
              </a:rPr>
              <a:t>Marcillo</a:t>
            </a:r>
            <a:endParaRPr lang="pt-BR" sz="1400" dirty="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Clayton </a:t>
            </a:r>
            <a:r>
              <a:rPr lang="pt-BR" sz="1400" dirty="0">
                <a:latin typeface="Andalus" panose="02020603050405020304" pitchFamily="18" charset="-78"/>
                <a:cs typeface="Andalus" panose="02020603050405020304" pitchFamily="18" charset="-78"/>
              </a:rPr>
              <a:t>Manuel Carrasco </a:t>
            </a:r>
            <a:r>
              <a:rPr lang="pt-BR" sz="1400" dirty="0" err="1" smtClean="0">
                <a:latin typeface="Andalus" panose="02020603050405020304" pitchFamily="18" charset="-78"/>
                <a:cs typeface="Andalus" panose="02020603050405020304" pitchFamily="18" charset="-78"/>
              </a:rPr>
              <a:t>Grijalva</a:t>
            </a:r>
            <a:endParaRPr lang="pt-BR" sz="1400" dirty="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Dario </a:t>
            </a:r>
            <a:r>
              <a:rPr lang="pt-BR" sz="1400" dirty="0">
                <a:latin typeface="Andalus" panose="02020603050405020304" pitchFamily="18" charset="-78"/>
                <a:cs typeface="Andalus" panose="02020603050405020304" pitchFamily="18" charset="-78"/>
              </a:rPr>
              <a:t>Jorge </a:t>
            </a:r>
            <a:r>
              <a:rPr lang="pt-BR" sz="1400" dirty="0" err="1">
                <a:latin typeface="Andalus" panose="02020603050405020304" pitchFamily="18" charset="-78"/>
                <a:cs typeface="Andalus" panose="02020603050405020304" pitchFamily="18" charset="-78"/>
              </a:rPr>
              <a:t>Vázquez</a:t>
            </a:r>
            <a:r>
              <a:rPr lang="pt-BR" sz="1400" dirty="0">
                <a:latin typeface="Andalus" panose="02020603050405020304" pitchFamily="18" charset="-78"/>
                <a:cs typeface="Andalus" panose="02020603050405020304" pitchFamily="18" charset="-78"/>
              </a:rPr>
              <a:t> </a:t>
            </a:r>
            <a:r>
              <a:rPr lang="pt-BR" sz="1400" dirty="0" err="1" smtClean="0">
                <a:latin typeface="Andalus" panose="02020603050405020304" pitchFamily="18" charset="-78"/>
                <a:cs typeface="Andalus" panose="02020603050405020304" pitchFamily="18" charset="-78"/>
              </a:rPr>
              <a:t>Arguija</a:t>
            </a:r>
            <a:endParaRPr lang="pt-BR" sz="1400" dirty="0">
              <a:latin typeface="Andalus" panose="02020603050405020304" pitchFamily="18" charset="-78"/>
              <a:cs typeface="Andalus" panose="02020603050405020304" pitchFamily="18" charset="-78"/>
            </a:endParaRPr>
          </a:p>
          <a:p>
            <a:pPr>
              <a:lnSpc>
                <a:spcPct val="100000"/>
              </a:lnSpc>
            </a:pPr>
            <a:r>
              <a:rPr lang="pt-BR" sz="1400" dirty="0" err="1" smtClean="0">
                <a:latin typeface="Andalus" panose="02020603050405020304" pitchFamily="18" charset="-78"/>
                <a:cs typeface="Andalus" panose="02020603050405020304" pitchFamily="18" charset="-78"/>
              </a:rPr>
              <a:t>Mireya</a:t>
            </a:r>
            <a:r>
              <a:rPr lang="pt-BR" sz="1400" dirty="0" smtClean="0">
                <a:latin typeface="Andalus" panose="02020603050405020304" pitchFamily="18" charset="-78"/>
                <a:cs typeface="Andalus" panose="02020603050405020304" pitchFamily="18" charset="-78"/>
              </a:rPr>
              <a:t> </a:t>
            </a:r>
            <a:r>
              <a:rPr lang="pt-BR" sz="1400" dirty="0">
                <a:latin typeface="Andalus" panose="02020603050405020304" pitchFamily="18" charset="-78"/>
                <a:cs typeface="Andalus" panose="02020603050405020304" pitchFamily="18" charset="-78"/>
              </a:rPr>
              <a:t>Stefanía </a:t>
            </a:r>
            <a:r>
              <a:rPr lang="pt-BR" sz="1400" dirty="0" err="1">
                <a:latin typeface="Andalus" panose="02020603050405020304" pitchFamily="18" charset="-78"/>
                <a:cs typeface="Andalus" panose="02020603050405020304" pitchFamily="18" charset="-78"/>
              </a:rPr>
              <a:t>Zúñiga</a:t>
            </a:r>
            <a:r>
              <a:rPr lang="pt-BR" sz="1400" dirty="0">
                <a:latin typeface="Andalus" panose="02020603050405020304" pitchFamily="18" charset="-78"/>
                <a:cs typeface="Andalus" panose="02020603050405020304" pitchFamily="18" charset="-78"/>
              </a:rPr>
              <a:t> </a:t>
            </a:r>
            <a:r>
              <a:rPr lang="pt-BR" sz="1400" dirty="0" smtClean="0">
                <a:latin typeface="Andalus" panose="02020603050405020304" pitchFamily="18" charset="-78"/>
                <a:cs typeface="Andalus" panose="02020603050405020304" pitchFamily="18" charset="-78"/>
              </a:rPr>
              <a:t>Delgado</a:t>
            </a:r>
            <a:endParaRPr lang="pt-BR" sz="1400" dirty="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Jaime Espinoza </a:t>
            </a:r>
            <a:r>
              <a:rPr lang="pt-BR" sz="1400" dirty="0" err="1" smtClean="0">
                <a:latin typeface="Andalus" panose="02020603050405020304" pitchFamily="18" charset="-78"/>
                <a:cs typeface="Andalus" panose="02020603050405020304" pitchFamily="18" charset="-78"/>
              </a:rPr>
              <a:t>Izquierdo</a:t>
            </a:r>
            <a:endParaRPr lang="pt-BR" sz="1400" dirty="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Jonathan </a:t>
            </a:r>
            <a:r>
              <a:rPr lang="pt-BR" sz="1400" dirty="0" err="1" smtClean="0">
                <a:latin typeface="Andalus" panose="02020603050405020304" pitchFamily="18" charset="-78"/>
                <a:cs typeface="Andalus" panose="02020603050405020304" pitchFamily="18" charset="-78"/>
              </a:rPr>
              <a:t>Samaniego</a:t>
            </a:r>
            <a:endParaRPr lang="pt-BR" sz="1400" dirty="0">
              <a:latin typeface="Andalus" panose="02020603050405020304" pitchFamily="18" charset="-78"/>
              <a:cs typeface="Andalus" panose="02020603050405020304" pitchFamily="18" charset="-78"/>
            </a:endParaRPr>
          </a:p>
          <a:p>
            <a:pPr>
              <a:lnSpc>
                <a:spcPct val="100000"/>
              </a:lnSpc>
            </a:pPr>
            <a:r>
              <a:rPr lang="it-IT" sz="1400" dirty="0" smtClean="0">
                <a:latin typeface="Andalus" panose="02020603050405020304" pitchFamily="18" charset="-78"/>
                <a:cs typeface="Andalus" panose="02020603050405020304" pitchFamily="18" charset="-78"/>
              </a:rPr>
              <a:t>Karla </a:t>
            </a:r>
            <a:r>
              <a:rPr lang="it-IT" sz="1400" dirty="0">
                <a:latin typeface="Andalus" panose="02020603050405020304" pitchFamily="18" charset="-78"/>
                <a:cs typeface="Andalus" panose="02020603050405020304" pitchFamily="18" charset="-78"/>
              </a:rPr>
              <a:t>Magdalena </a:t>
            </a:r>
            <a:r>
              <a:rPr lang="it-IT" sz="1400" dirty="0" smtClean="0">
                <a:latin typeface="Andalus" panose="02020603050405020304" pitchFamily="18" charset="-78"/>
                <a:cs typeface="Andalus" panose="02020603050405020304" pitchFamily="18" charset="-78"/>
              </a:rPr>
              <a:t>Game</a:t>
            </a:r>
            <a:endParaRPr lang="it-IT" sz="1400" dirty="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Luís </a:t>
            </a:r>
            <a:r>
              <a:rPr lang="pt-BR" sz="1400" dirty="0" err="1">
                <a:latin typeface="Andalus" panose="02020603050405020304" pitchFamily="18" charset="-78"/>
                <a:cs typeface="Andalus" panose="02020603050405020304" pitchFamily="18" charset="-78"/>
              </a:rPr>
              <a:t>Olvera</a:t>
            </a:r>
            <a:r>
              <a:rPr lang="pt-BR" sz="1400" dirty="0">
                <a:latin typeface="Andalus" panose="02020603050405020304" pitchFamily="18" charset="-78"/>
                <a:cs typeface="Andalus" panose="02020603050405020304" pitchFamily="18" charset="-78"/>
              </a:rPr>
              <a:t> Vera</a:t>
            </a:r>
          </a:p>
          <a:p>
            <a:pPr>
              <a:lnSpc>
                <a:spcPct val="100000"/>
              </a:lnSpc>
            </a:pPr>
            <a:r>
              <a:rPr lang="pt-BR" sz="1400" dirty="0" smtClean="0">
                <a:latin typeface="Andalus" panose="02020603050405020304" pitchFamily="18" charset="-78"/>
                <a:cs typeface="Andalus" panose="02020603050405020304" pitchFamily="18" charset="-78"/>
              </a:rPr>
              <a:t>Luís </a:t>
            </a:r>
            <a:r>
              <a:rPr lang="pt-BR" sz="1400" dirty="0">
                <a:latin typeface="Andalus" panose="02020603050405020304" pitchFamily="18" charset="-78"/>
                <a:cs typeface="Andalus" panose="02020603050405020304" pitchFamily="18" charset="-78"/>
              </a:rPr>
              <a:t>Ricardo Rodríguez </a:t>
            </a:r>
            <a:r>
              <a:rPr lang="pt-BR" sz="1400" dirty="0" smtClean="0">
                <a:latin typeface="Andalus" panose="02020603050405020304" pitchFamily="18" charset="-78"/>
                <a:cs typeface="Andalus" panose="02020603050405020304" pitchFamily="18" charset="-78"/>
              </a:rPr>
              <a:t>Ayala</a:t>
            </a:r>
            <a:endParaRPr lang="pt-BR" sz="1400" dirty="0">
              <a:latin typeface="Andalus" panose="02020603050405020304" pitchFamily="18" charset="-78"/>
              <a:cs typeface="Andalus" panose="02020603050405020304" pitchFamily="18" charset="-78"/>
            </a:endParaRPr>
          </a:p>
          <a:p>
            <a:pPr>
              <a:lnSpc>
                <a:spcPct val="100000"/>
              </a:lnSpc>
            </a:pPr>
            <a:endParaRPr lang="pt-BR" sz="1400" b="1" dirty="0" smtClean="0">
              <a:latin typeface="Andalus" panose="02020603050405020304" pitchFamily="18" charset="-78"/>
              <a:cs typeface="Andalus" panose="02020603050405020304" pitchFamily="18" charset="-78"/>
            </a:endParaRPr>
          </a:p>
          <a:p>
            <a:endParaRPr lang="pt-BR" sz="1400" b="1" dirty="0" smtClean="0">
              <a:latin typeface="Andalus" panose="02020603050405020304" pitchFamily="18" charset="-78"/>
              <a:cs typeface="Andalus" panose="02020603050405020304" pitchFamily="18" charset="-78"/>
            </a:endParaRPr>
          </a:p>
        </p:txBody>
      </p:sp>
      <p:sp>
        <p:nvSpPr>
          <p:cNvPr id="5" name="Marcador de contenido 2"/>
          <p:cNvSpPr txBox="1">
            <a:spLocks/>
          </p:cNvSpPr>
          <p:nvPr/>
        </p:nvSpPr>
        <p:spPr>
          <a:xfrm>
            <a:off x="6534150" y="1427632"/>
            <a:ext cx="5055870" cy="44947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C" sz="1400" dirty="0" smtClean="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Marcial </a:t>
            </a:r>
            <a:r>
              <a:rPr lang="pt-BR" sz="1400" dirty="0" err="1">
                <a:latin typeface="Andalus" panose="02020603050405020304" pitchFamily="18" charset="-78"/>
                <a:cs typeface="Andalus" panose="02020603050405020304" pitchFamily="18" charset="-78"/>
              </a:rPr>
              <a:t>Sebastián</a:t>
            </a:r>
            <a:r>
              <a:rPr lang="pt-BR" sz="1400" dirty="0">
                <a:latin typeface="Andalus" panose="02020603050405020304" pitchFamily="18" charset="-78"/>
                <a:cs typeface="Andalus" panose="02020603050405020304" pitchFamily="18" charset="-78"/>
              </a:rPr>
              <a:t> </a:t>
            </a:r>
            <a:r>
              <a:rPr lang="pt-BR" sz="1400" dirty="0" err="1">
                <a:latin typeface="Andalus" panose="02020603050405020304" pitchFamily="18" charset="-78"/>
                <a:cs typeface="Andalus" panose="02020603050405020304" pitchFamily="18" charset="-78"/>
              </a:rPr>
              <a:t>Calero</a:t>
            </a:r>
            <a:r>
              <a:rPr lang="pt-BR" sz="1400" dirty="0">
                <a:latin typeface="Andalus" panose="02020603050405020304" pitchFamily="18" charset="-78"/>
                <a:cs typeface="Andalus" panose="02020603050405020304" pitchFamily="18" charset="-78"/>
              </a:rPr>
              <a:t> </a:t>
            </a:r>
            <a:r>
              <a:rPr lang="pt-BR" sz="1400" dirty="0" smtClean="0">
                <a:latin typeface="Andalus" panose="02020603050405020304" pitchFamily="18" charset="-78"/>
                <a:cs typeface="Andalus" panose="02020603050405020304" pitchFamily="18" charset="-78"/>
              </a:rPr>
              <a:t>Amores</a:t>
            </a:r>
            <a:endParaRPr lang="pt-BR" sz="1400" dirty="0">
              <a:latin typeface="Andalus" panose="02020603050405020304" pitchFamily="18" charset="-78"/>
              <a:cs typeface="Andalus" panose="02020603050405020304" pitchFamily="18" charset="-78"/>
            </a:endParaRPr>
          </a:p>
          <a:p>
            <a:pPr>
              <a:lnSpc>
                <a:spcPct val="100000"/>
              </a:lnSpc>
            </a:pPr>
            <a:r>
              <a:rPr lang="es-EC" sz="1400" dirty="0">
                <a:latin typeface="Andalus" panose="02020603050405020304" pitchFamily="18" charset="-78"/>
                <a:cs typeface="Andalus" panose="02020603050405020304" pitchFamily="18" charset="-78"/>
              </a:rPr>
              <a:t>Mario Valverde </a:t>
            </a:r>
            <a:r>
              <a:rPr lang="es-EC" sz="1400" dirty="0" smtClean="0">
                <a:latin typeface="Andalus" panose="02020603050405020304" pitchFamily="18" charset="-78"/>
                <a:cs typeface="Andalus" panose="02020603050405020304" pitchFamily="18" charset="-78"/>
              </a:rPr>
              <a:t>Alcívar</a:t>
            </a:r>
            <a:endParaRPr lang="es-EC" sz="1400" dirty="0">
              <a:latin typeface="Andalus" panose="02020603050405020304" pitchFamily="18" charset="-78"/>
              <a:cs typeface="Andalus" panose="02020603050405020304" pitchFamily="18" charset="-78"/>
            </a:endParaRPr>
          </a:p>
          <a:p>
            <a:pPr>
              <a:lnSpc>
                <a:spcPct val="100000"/>
              </a:lnSpc>
            </a:pPr>
            <a:r>
              <a:rPr lang="pt-BR" sz="1400" dirty="0">
                <a:latin typeface="Andalus" panose="02020603050405020304" pitchFamily="18" charset="-78"/>
                <a:cs typeface="Andalus" panose="02020603050405020304" pitchFamily="18" charset="-78"/>
              </a:rPr>
              <a:t>Mónica </a:t>
            </a:r>
            <a:r>
              <a:rPr lang="pt-BR" sz="1400" dirty="0" err="1">
                <a:latin typeface="Andalus" panose="02020603050405020304" pitchFamily="18" charset="-78"/>
                <a:cs typeface="Andalus" panose="02020603050405020304" pitchFamily="18" charset="-78"/>
              </a:rPr>
              <a:t>Krupskaya</a:t>
            </a:r>
            <a:r>
              <a:rPr lang="pt-BR" sz="1400" dirty="0">
                <a:latin typeface="Andalus" panose="02020603050405020304" pitchFamily="18" charset="-78"/>
                <a:cs typeface="Andalus" panose="02020603050405020304" pitchFamily="18" charset="-78"/>
              </a:rPr>
              <a:t> Guerra </a:t>
            </a:r>
            <a:r>
              <a:rPr lang="pt-BR" sz="1400" dirty="0" smtClean="0">
                <a:latin typeface="Andalus" panose="02020603050405020304" pitchFamily="18" charset="-78"/>
                <a:cs typeface="Andalus" panose="02020603050405020304" pitchFamily="18" charset="-78"/>
              </a:rPr>
              <a:t>Alvear</a:t>
            </a:r>
            <a:endParaRPr lang="pt-BR" sz="1400" dirty="0">
              <a:latin typeface="Andalus" panose="02020603050405020304" pitchFamily="18" charset="-78"/>
              <a:cs typeface="Andalus" panose="02020603050405020304" pitchFamily="18" charset="-78"/>
            </a:endParaRPr>
          </a:p>
          <a:p>
            <a:pPr>
              <a:lnSpc>
                <a:spcPct val="100000"/>
              </a:lnSpc>
            </a:pPr>
            <a:r>
              <a:rPr lang="es-EC" sz="1400" dirty="0" smtClean="0">
                <a:latin typeface="Andalus" panose="02020603050405020304" pitchFamily="18" charset="-78"/>
                <a:cs typeface="Andalus" panose="02020603050405020304" pitchFamily="18" charset="-78"/>
              </a:rPr>
              <a:t>Oscar </a:t>
            </a:r>
            <a:r>
              <a:rPr lang="es-EC" sz="1400" dirty="0">
                <a:latin typeface="Andalus" panose="02020603050405020304" pitchFamily="18" charset="-78"/>
                <a:cs typeface="Andalus" panose="02020603050405020304" pitchFamily="18" charset="-78"/>
              </a:rPr>
              <a:t>García </a:t>
            </a:r>
            <a:r>
              <a:rPr lang="es-EC" sz="1400" dirty="0" smtClean="0">
                <a:latin typeface="Andalus" panose="02020603050405020304" pitchFamily="18" charset="-78"/>
                <a:cs typeface="Andalus" panose="02020603050405020304" pitchFamily="18" charset="-78"/>
              </a:rPr>
              <a:t>Fernández</a:t>
            </a:r>
            <a:endParaRPr lang="es-EC" sz="1400" dirty="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Paul </a:t>
            </a:r>
            <a:r>
              <a:rPr lang="pt-BR" sz="1400" dirty="0" err="1">
                <a:latin typeface="Andalus" panose="02020603050405020304" pitchFamily="18" charset="-78"/>
                <a:cs typeface="Andalus" panose="02020603050405020304" pitchFamily="18" charset="-78"/>
              </a:rPr>
              <a:t>Baldeón</a:t>
            </a:r>
            <a:r>
              <a:rPr lang="pt-BR" sz="1400" dirty="0">
                <a:latin typeface="Andalus" panose="02020603050405020304" pitchFamily="18" charset="-78"/>
                <a:cs typeface="Andalus" panose="02020603050405020304" pitchFamily="18" charset="-78"/>
              </a:rPr>
              <a:t> </a:t>
            </a:r>
            <a:endParaRPr lang="pt-BR" sz="1400" dirty="0" smtClean="0">
              <a:latin typeface="Andalus" panose="02020603050405020304" pitchFamily="18" charset="-78"/>
              <a:cs typeface="Andalus" panose="02020603050405020304" pitchFamily="18" charset="-78"/>
            </a:endParaRPr>
          </a:p>
          <a:p>
            <a:pPr>
              <a:lnSpc>
                <a:spcPct val="100000"/>
              </a:lnSpc>
            </a:pPr>
            <a:r>
              <a:rPr lang="pt-BR" sz="1400" dirty="0" err="1" smtClean="0">
                <a:latin typeface="Andalus" panose="02020603050405020304" pitchFamily="18" charset="-78"/>
                <a:cs typeface="Andalus" panose="02020603050405020304" pitchFamily="18" charset="-78"/>
              </a:rPr>
              <a:t>Mirelli</a:t>
            </a:r>
            <a:r>
              <a:rPr lang="pt-BR" sz="1400" dirty="0" smtClean="0">
                <a:latin typeface="Andalus" panose="02020603050405020304" pitchFamily="18" charset="-78"/>
                <a:cs typeface="Andalus" panose="02020603050405020304" pitchFamily="18" charset="-78"/>
              </a:rPr>
              <a:t> </a:t>
            </a:r>
            <a:r>
              <a:rPr lang="pt-BR" sz="1400" dirty="0" err="1">
                <a:latin typeface="Andalus" panose="02020603050405020304" pitchFamily="18" charset="-78"/>
                <a:cs typeface="Andalus" panose="02020603050405020304" pitchFamily="18" charset="-78"/>
              </a:rPr>
              <a:t>del</a:t>
            </a:r>
            <a:r>
              <a:rPr lang="pt-BR" sz="1400" dirty="0">
                <a:latin typeface="Andalus" panose="02020603050405020304" pitchFamily="18" charset="-78"/>
                <a:cs typeface="Andalus" panose="02020603050405020304" pitchFamily="18" charset="-78"/>
              </a:rPr>
              <a:t> Pilar </a:t>
            </a:r>
            <a:r>
              <a:rPr lang="pt-BR" sz="1400" dirty="0" err="1">
                <a:latin typeface="Andalus" panose="02020603050405020304" pitchFamily="18" charset="-78"/>
                <a:cs typeface="Andalus" panose="02020603050405020304" pitchFamily="18" charset="-78"/>
              </a:rPr>
              <a:t>Caicedo</a:t>
            </a:r>
            <a:r>
              <a:rPr lang="pt-BR" sz="1400" dirty="0">
                <a:latin typeface="Andalus" panose="02020603050405020304" pitchFamily="18" charset="-78"/>
                <a:cs typeface="Andalus" panose="02020603050405020304" pitchFamily="18" charset="-78"/>
              </a:rPr>
              <a:t> </a:t>
            </a:r>
            <a:r>
              <a:rPr lang="pt-BR" sz="1400" dirty="0" err="1" smtClean="0">
                <a:latin typeface="Andalus" panose="02020603050405020304" pitchFamily="18" charset="-78"/>
                <a:cs typeface="Andalus" panose="02020603050405020304" pitchFamily="18" charset="-78"/>
              </a:rPr>
              <a:t>Quiroz</a:t>
            </a:r>
            <a:endParaRPr lang="pt-BR" sz="1400" dirty="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Alfredo </a:t>
            </a:r>
            <a:r>
              <a:rPr lang="pt-BR" sz="1400" dirty="0" err="1">
                <a:latin typeface="Andalus" panose="02020603050405020304" pitchFamily="18" charset="-78"/>
                <a:cs typeface="Andalus" panose="02020603050405020304" pitchFamily="18" charset="-78"/>
              </a:rPr>
              <a:t>Rebollar</a:t>
            </a:r>
            <a:r>
              <a:rPr lang="pt-BR" sz="1400" dirty="0">
                <a:latin typeface="Andalus" panose="02020603050405020304" pitchFamily="18" charset="-78"/>
                <a:cs typeface="Andalus" panose="02020603050405020304" pitchFamily="18" charset="-78"/>
              </a:rPr>
              <a:t> </a:t>
            </a:r>
            <a:r>
              <a:rPr lang="pt-BR" sz="1400" dirty="0" smtClean="0">
                <a:latin typeface="Andalus" panose="02020603050405020304" pitchFamily="18" charset="-78"/>
                <a:cs typeface="Andalus" panose="02020603050405020304" pitchFamily="18" charset="-78"/>
              </a:rPr>
              <a:t>Morote</a:t>
            </a:r>
            <a:endParaRPr lang="pt-BR" sz="1400" dirty="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Roberto </a:t>
            </a:r>
            <a:r>
              <a:rPr lang="pt-BR" sz="1400" dirty="0">
                <a:latin typeface="Andalus" panose="02020603050405020304" pitchFamily="18" charset="-78"/>
                <a:cs typeface="Andalus" panose="02020603050405020304" pitchFamily="18" charset="-78"/>
              </a:rPr>
              <a:t>Leonardo Rodríguez Reyes </a:t>
            </a:r>
          </a:p>
          <a:p>
            <a:pPr>
              <a:lnSpc>
                <a:spcPct val="100000"/>
              </a:lnSpc>
            </a:pPr>
            <a:r>
              <a:rPr lang="pt-BR" sz="1400" dirty="0" smtClean="0">
                <a:latin typeface="Andalus" panose="02020603050405020304" pitchFamily="18" charset="-78"/>
                <a:cs typeface="Andalus" panose="02020603050405020304" pitchFamily="18" charset="-78"/>
              </a:rPr>
              <a:t>Sandra Pérez </a:t>
            </a:r>
            <a:r>
              <a:rPr lang="pt-BR" sz="1400" dirty="0" err="1" smtClean="0">
                <a:latin typeface="Andalus" panose="02020603050405020304" pitchFamily="18" charset="-78"/>
                <a:cs typeface="Andalus" panose="02020603050405020304" pitchFamily="18" charset="-78"/>
              </a:rPr>
              <a:t>Alcolea</a:t>
            </a:r>
            <a:endParaRPr lang="pt-BR" sz="1400" dirty="0" smtClean="0">
              <a:latin typeface="Andalus" panose="02020603050405020304" pitchFamily="18" charset="-78"/>
              <a:cs typeface="Andalus" panose="02020603050405020304" pitchFamily="18" charset="-78"/>
            </a:endParaRPr>
          </a:p>
          <a:p>
            <a:pPr>
              <a:lnSpc>
                <a:spcPct val="100000"/>
              </a:lnSpc>
            </a:pPr>
            <a:r>
              <a:rPr lang="pt-BR" sz="1400" dirty="0" smtClean="0">
                <a:latin typeface="Andalus" panose="02020603050405020304" pitchFamily="18" charset="-78"/>
                <a:cs typeface="Andalus" panose="02020603050405020304" pitchFamily="18" charset="-78"/>
              </a:rPr>
              <a:t>Teresa </a:t>
            </a:r>
            <a:r>
              <a:rPr lang="pt-BR" sz="1400" dirty="0">
                <a:latin typeface="Andalus" panose="02020603050405020304" pitchFamily="18" charset="-78"/>
                <a:cs typeface="Andalus" panose="02020603050405020304" pitchFamily="18" charset="-78"/>
              </a:rPr>
              <a:t>Mirian </a:t>
            </a:r>
            <a:r>
              <a:rPr lang="pt-BR" sz="1400" dirty="0" err="1">
                <a:latin typeface="Andalus" panose="02020603050405020304" pitchFamily="18" charset="-78"/>
                <a:cs typeface="Andalus" panose="02020603050405020304" pitchFamily="18" charset="-78"/>
              </a:rPr>
              <a:t>Santamaria</a:t>
            </a:r>
            <a:r>
              <a:rPr lang="pt-BR" sz="1400" dirty="0">
                <a:latin typeface="Andalus" panose="02020603050405020304" pitchFamily="18" charset="-78"/>
                <a:cs typeface="Andalus" panose="02020603050405020304" pitchFamily="18" charset="-78"/>
              </a:rPr>
              <a:t> López</a:t>
            </a:r>
          </a:p>
          <a:p>
            <a:pPr>
              <a:lnSpc>
                <a:spcPct val="100000"/>
              </a:lnSpc>
            </a:pPr>
            <a:r>
              <a:rPr lang="it-IT" sz="1400" dirty="0" smtClean="0">
                <a:latin typeface="Andalus" panose="02020603050405020304" pitchFamily="18" charset="-78"/>
                <a:cs typeface="Andalus" panose="02020603050405020304" pitchFamily="18" charset="-78"/>
              </a:rPr>
              <a:t>Iván </a:t>
            </a:r>
            <a:r>
              <a:rPr lang="it-IT" sz="1400" dirty="0">
                <a:latin typeface="Andalus" panose="02020603050405020304" pitchFamily="18" charset="-78"/>
                <a:cs typeface="Andalus" panose="02020603050405020304" pitchFamily="18" charset="-78"/>
              </a:rPr>
              <a:t>Darwin Tutillo </a:t>
            </a:r>
            <a:r>
              <a:rPr lang="it-IT" sz="1400" dirty="0" smtClean="0">
                <a:latin typeface="Andalus" panose="02020603050405020304" pitchFamily="18" charset="-78"/>
                <a:cs typeface="Andalus" panose="02020603050405020304" pitchFamily="18" charset="-78"/>
              </a:rPr>
              <a:t>Arcentales</a:t>
            </a:r>
            <a:endParaRPr lang="it-IT" sz="1400" dirty="0">
              <a:latin typeface="Andalus" panose="02020603050405020304" pitchFamily="18" charset="-78"/>
              <a:cs typeface="Andalus" panose="02020603050405020304" pitchFamily="18" charset="-78"/>
            </a:endParaRPr>
          </a:p>
          <a:p>
            <a:pPr>
              <a:lnSpc>
                <a:spcPct val="100000"/>
              </a:lnSpc>
            </a:pPr>
            <a:r>
              <a:rPr lang="pt-BR" sz="1400" dirty="0" err="1" smtClean="0">
                <a:latin typeface="Andalus" panose="02020603050405020304" pitchFamily="18" charset="-78"/>
                <a:cs typeface="Andalus" panose="02020603050405020304" pitchFamily="18" charset="-78"/>
              </a:rPr>
              <a:t>Xiomara</a:t>
            </a:r>
            <a:r>
              <a:rPr lang="pt-BR" sz="1400" dirty="0" smtClean="0">
                <a:latin typeface="Andalus" panose="02020603050405020304" pitchFamily="18" charset="-78"/>
                <a:cs typeface="Andalus" panose="02020603050405020304" pitchFamily="18" charset="-78"/>
              </a:rPr>
              <a:t> </a:t>
            </a:r>
            <a:r>
              <a:rPr lang="pt-BR" sz="1400" dirty="0">
                <a:latin typeface="Andalus" panose="02020603050405020304" pitchFamily="18" charset="-78"/>
                <a:cs typeface="Andalus" panose="02020603050405020304" pitchFamily="18" charset="-78"/>
              </a:rPr>
              <a:t>Leticia </a:t>
            </a:r>
            <a:r>
              <a:rPr lang="pt-BR" sz="1400" dirty="0" err="1">
                <a:latin typeface="Andalus" panose="02020603050405020304" pitchFamily="18" charset="-78"/>
                <a:cs typeface="Andalus" panose="02020603050405020304" pitchFamily="18" charset="-78"/>
              </a:rPr>
              <a:t>Zúñiga</a:t>
            </a:r>
            <a:r>
              <a:rPr lang="pt-BR" sz="1400" dirty="0">
                <a:latin typeface="Andalus" panose="02020603050405020304" pitchFamily="18" charset="-78"/>
                <a:cs typeface="Andalus" panose="02020603050405020304" pitchFamily="18" charset="-78"/>
              </a:rPr>
              <a:t> </a:t>
            </a:r>
            <a:r>
              <a:rPr lang="pt-BR" sz="1400" dirty="0" err="1" smtClean="0">
                <a:latin typeface="Andalus" panose="02020603050405020304" pitchFamily="18" charset="-78"/>
                <a:cs typeface="Andalus" panose="02020603050405020304" pitchFamily="18" charset="-78"/>
              </a:rPr>
              <a:t>Santillán</a:t>
            </a:r>
            <a:endParaRPr lang="pt-BR" sz="1400" dirty="0">
              <a:latin typeface="Andalus" panose="02020603050405020304" pitchFamily="18" charset="-78"/>
              <a:cs typeface="Andalus" panose="02020603050405020304" pitchFamily="18" charset="-78"/>
            </a:endParaRPr>
          </a:p>
        </p:txBody>
      </p:sp>
      <p:pic>
        <p:nvPicPr>
          <p:cNvPr id="6" name="Picture 2" descr="https://encrypted-tbn2.gstatic.com/images?q=tbn:ANd9GcT2aBpt6EhmkwJwzTrZ_5eLHL4DxW-giaKWSNj2_Tsi9clJzYFP">
            <a:hlinkClick r:id="rId2" action="ppaction://hlinksldjump"/>
          </p:cNvPr>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9493444" y="6158126"/>
            <a:ext cx="722672" cy="541306"/>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7">
            <a:hlinkClick r:id="rId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1372" y="2378775"/>
            <a:ext cx="370313" cy="370313"/>
          </a:xfrm>
          <a:prstGeom prst="rect">
            <a:avLst/>
          </a:prstGeom>
        </p:spPr>
      </p:pic>
      <p:pic>
        <p:nvPicPr>
          <p:cNvPr id="9" name="Imagen 8">
            <a:hlinkClick r:id="rId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6089" y="2716576"/>
            <a:ext cx="370313" cy="370313"/>
          </a:xfrm>
          <a:prstGeom prst="rect">
            <a:avLst/>
          </a:prstGeom>
        </p:spPr>
      </p:pic>
      <p:pic>
        <p:nvPicPr>
          <p:cNvPr id="10" name="Imagen 9">
            <a:hlinkClick r:id="rId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6090" y="3057856"/>
            <a:ext cx="370313" cy="370313"/>
          </a:xfrm>
          <a:prstGeom prst="rect">
            <a:avLst/>
          </a:prstGeom>
        </p:spPr>
      </p:pic>
      <p:pic>
        <p:nvPicPr>
          <p:cNvPr id="11" name="Imagen 10">
            <a:hlinkClick r:id="rId9"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6697" y="3399873"/>
            <a:ext cx="370313" cy="370313"/>
          </a:xfrm>
          <a:prstGeom prst="rect">
            <a:avLst/>
          </a:prstGeom>
        </p:spPr>
      </p:pic>
      <p:pic>
        <p:nvPicPr>
          <p:cNvPr id="12" name="Imagen 11">
            <a:hlinkClick r:id="rId10"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832" y="3744123"/>
            <a:ext cx="370313" cy="370313"/>
          </a:xfrm>
          <a:prstGeom prst="rect">
            <a:avLst/>
          </a:prstGeom>
        </p:spPr>
      </p:pic>
      <p:pic>
        <p:nvPicPr>
          <p:cNvPr id="13" name="Imagen 12">
            <a:hlinkClick r:id="rId11"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1979" y="4072885"/>
            <a:ext cx="370313" cy="370313"/>
          </a:xfrm>
          <a:prstGeom prst="rect">
            <a:avLst/>
          </a:prstGeom>
        </p:spPr>
      </p:pic>
      <p:pic>
        <p:nvPicPr>
          <p:cNvPr id="14" name="Imagen 13">
            <a:hlinkClick r:id="rId12"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1980" y="4445267"/>
            <a:ext cx="370313" cy="370313"/>
          </a:xfrm>
          <a:prstGeom prst="rect">
            <a:avLst/>
          </a:prstGeom>
        </p:spPr>
      </p:pic>
      <p:pic>
        <p:nvPicPr>
          <p:cNvPr id="15" name="Imagen 14">
            <a:hlinkClick r:id="rId13"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2587" y="4775855"/>
            <a:ext cx="370313" cy="370313"/>
          </a:xfrm>
          <a:prstGeom prst="rect">
            <a:avLst/>
          </a:prstGeom>
        </p:spPr>
      </p:pic>
      <p:pic>
        <p:nvPicPr>
          <p:cNvPr id="16" name="Imagen 15">
            <a:hlinkClick r:id="rId14"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3967" y="5120166"/>
            <a:ext cx="370313" cy="370313"/>
          </a:xfrm>
          <a:prstGeom prst="rect">
            <a:avLst/>
          </a:prstGeom>
        </p:spPr>
      </p:pic>
      <p:pic>
        <p:nvPicPr>
          <p:cNvPr id="17" name="Imagen 16">
            <a:hlinkClick r:id="rId1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8684" y="5447334"/>
            <a:ext cx="370313" cy="370313"/>
          </a:xfrm>
          <a:prstGeom prst="rect">
            <a:avLst/>
          </a:prstGeom>
        </p:spPr>
      </p:pic>
      <p:pic>
        <p:nvPicPr>
          <p:cNvPr id="18" name="Imagen 17">
            <a:hlinkClick r:id="rId16"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8685" y="5787813"/>
            <a:ext cx="370313" cy="370313"/>
          </a:xfrm>
          <a:prstGeom prst="rect">
            <a:avLst/>
          </a:prstGeom>
        </p:spPr>
      </p:pic>
      <p:pic>
        <p:nvPicPr>
          <p:cNvPr id="26" name="Imagen 25">
            <a:hlinkClick r:id="rId1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9377" y="1696175"/>
            <a:ext cx="370313" cy="370313"/>
          </a:xfrm>
          <a:prstGeom prst="rect">
            <a:avLst/>
          </a:prstGeom>
        </p:spPr>
      </p:pic>
      <p:pic>
        <p:nvPicPr>
          <p:cNvPr id="27" name="Imagen 26">
            <a:hlinkClick r:id="rId1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4094" y="2068268"/>
            <a:ext cx="370313" cy="370313"/>
          </a:xfrm>
          <a:prstGeom prst="rect">
            <a:avLst/>
          </a:prstGeom>
        </p:spPr>
      </p:pic>
      <p:pic>
        <p:nvPicPr>
          <p:cNvPr id="28" name="Imagen 27">
            <a:hlinkClick r:id="rId19"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4095" y="2387489"/>
            <a:ext cx="370313" cy="370313"/>
          </a:xfrm>
          <a:prstGeom prst="rect">
            <a:avLst/>
          </a:prstGeom>
        </p:spPr>
      </p:pic>
      <p:pic>
        <p:nvPicPr>
          <p:cNvPr id="29" name="Imagen 28">
            <a:hlinkClick r:id="rId20"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4702" y="2730302"/>
            <a:ext cx="370313" cy="370313"/>
          </a:xfrm>
          <a:prstGeom prst="rect">
            <a:avLst/>
          </a:prstGeom>
        </p:spPr>
      </p:pic>
      <p:pic>
        <p:nvPicPr>
          <p:cNvPr id="30" name="Imagen 29">
            <a:hlinkClick r:id="rId21"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3837" y="3053285"/>
            <a:ext cx="370313" cy="370313"/>
          </a:xfrm>
          <a:prstGeom prst="rect">
            <a:avLst/>
          </a:prstGeom>
        </p:spPr>
      </p:pic>
      <p:pic>
        <p:nvPicPr>
          <p:cNvPr id="31" name="Imagen 30">
            <a:hlinkClick r:id="rId22"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9984" y="3413944"/>
            <a:ext cx="370313" cy="370313"/>
          </a:xfrm>
          <a:prstGeom prst="rect">
            <a:avLst/>
          </a:prstGeom>
        </p:spPr>
      </p:pic>
      <p:pic>
        <p:nvPicPr>
          <p:cNvPr id="32" name="Imagen 31">
            <a:hlinkClick r:id="rId23"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9985" y="3743795"/>
            <a:ext cx="370313" cy="370313"/>
          </a:xfrm>
          <a:prstGeom prst="rect">
            <a:avLst/>
          </a:prstGeom>
        </p:spPr>
      </p:pic>
      <p:pic>
        <p:nvPicPr>
          <p:cNvPr id="33" name="Imagen 32">
            <a:hlinkClick r:id="rId24"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70592" y="4096445"/>
            <a:ext cx="370313" cy="370313"/>
          </a:xfrm>
          <a:prstGeom prst="rect">
            <a:avLst/>
          </a:prstGeom>
        </p:spPr>
      </p:pic>
      <p:pic>
        <p:nvPicPr>
          <p:cNvPr id="35" name="Imagen 34">
            <a:hlinkClick r:id="rId2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6689" y="4437251"/>
            <a:ext cx="370313" cy="370313"/>
          </a:xfrm>
          <a:prstGeom prst="rect">
            <a:avLst/>
          </a:prstGeom>
        </p:spPr>
      </p:pic>
      <p:pic>
        <p:nvPicPr>
          <p:cNvPr id="36" name="Imagen 35">
            <a:hlinkClick r:id="rId26"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6690" y="4776939"/>
            <a:ext cx="370313" cy="370313"/>
          </a:xfrm>
          <a:prstGeom prst="rect">
            <a:avLst/>
          </a:prstGeom>
        </p:spPr>
      </p:pic>
      <p:pic>
        <p:nvPicPr>
          <p:cNvPr id="37" name="Imagen 36">
            <a:hlinkClick r:id="rId27"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7297" y="5151653"/>
            <a:ext cx="370313" cy="370313"/>
          </a:xfrm>
          <a:prstGeom prst="rect">
            <a:avLst/>
          </a:prstGeom>
        </p:spPr>
      </p:pic>
      <p:pic>
        <p:nvPicPr>
          <p:cNvPr id="38" name="Imagen 37">
            <a:hlinkClick r:id="rId28"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6432" y="5464801"/>
            <a:ext cx="370313" cy="370313"/>
          </a:xfrm>
          <a:prstGeom prst="rect">
            <a:avLst/>
          </a:prstGeom>
        </p:spPr>
      </p:pic>
      <p:pic>
        <p:nvPicPr>
          <p:cNvPr id="44" name="Imagen 43">
            <a:hlinkClick r:id="rId29"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6655" y="1678762"/>
            <a:ext cx="370313" cy="370313"/>
          </a:xfrm>
          <a:prstGeom prst="rect">
            <a:avLst/>
          </a:prstGeom>
        </p:spPr>
      </p:pic>
      <p:pic>
        <p:nvPicPr>
          <p:cNvPr id="45" name="Imagen 44">
            <a:hlinkClick r:id="rId30"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1372" y="2041819"/>
            <a:ext cx="370313" cy="370313"/>
          </a:xfrm>
          <a:prstGeom prst="rect">
            <a:avLst/>
          </a:prstGeom>
        </p:spPr>
      </p:pic>
      <p:pic>
        <p:nvPicPr>
          <p:cNvPr id="34" name="Imagen 33"/>
          <p:cNvPicPr>
            <a:picLocks noChangeAspect="1"/>
          </p:cNvPicPr>
          <p:nvPr/>
        </p:nvPicPr>
        <p:blipFill>
          <a:blip r:embed="rId31"/>
          <a:stretch>
            <a:fillRect/>
          </a:stretch>
        </p:blipFill>
        <p:spPr>
          <a:xfrm>
            <a:off x="10783774" y="117158"/>
            <a:ext cx="1140051" cy="1133954"/>
          </a:xfrm>
          <a:prstGeom prst="rect">
            <a:avLst/>
          </a:prstGeom>
        </p:spPr>
      </p:pic>
      <p:sp>
        <p:nvSpPr>
          <p:cNvPr id="39" name="CuadroTexto 38"/>
          <p:cNvSpPr txBox="1"/>
          <p:nvPr/>
        </p:nvSpPr>
        <p:spPr>
          <a:xfrm>
            <a:off x="3546765" y="414577"/>
            <a:ext cx="3843814" cy="707886"/>
          </a:xfrm>
          <a:prstGeom prst="rect">
            <a:avLst/>
          </a:prstGeom>
          <a:noFill/>
        </p:spPr>
        <p:txBody>
          <a:bodyPr wrap="square" rtlCol="0">
            <a:spAutoFit/>
          </a:bodyPr>
          <a:lstStyle/>
          <a:p>
            <a:pPr algn="ctr"/>
            <a:r>
              <a:rPr lang="es-EC" sz="4000" b="1" dirty="0" smtClean="0">
                <a:solidFill>
                  <a:schemeClr val="accent2">
                    <a:lumMod val="60000"/>
                    <a:lumOff val="40000"/>
                  </a:schemeClr>
                </a:solidFill>
                <a:latin typeface="Andalus" panose="02020603050405020304" pitchFamily="18" charset="-78"/>
                <a:ea typeface="+mj-ea"/>
                <a:cs typeface="Andalus" panose="02020603050405020304" pitchFamily="18" charset="-78"/>
              </a:rPr>
              <a:t>PONENCIAS</a:t>
            </a:r>
            <a:endParaRPr lang="es-EC" sz="4000" b="1" dirty="0">
              <a:solidFill>
                <a:schemeClr val="accent2">
                  <a:lumMod val="60000"/>
                  <a:lumOff val="40000"/>
                </a:schemeClr>
              </a:solidFill>
              <a:latin typeface="Andalus" panose="02020603050405020304" pitchFamily="18" charset="-78"/>
              <a:ea typeface="+mj-ea"/>
              <a:cs typeface="Andalus" panose="02020603050405020304" pitchFamily="18" charset="-78"/>
            </a:endParaRPr>
          </a:p>
        </p:txBody>
      </p:sp>
      <p:sp>
        <p:nvSpPr>
          <p:cNvPr id="40" name="1 CuadroTexto">
            <a:hlinkClick r:id="" action="ppaction://hlinkshowjump?jump=endshow"/>
          </p:cNvPr>
          <p:cNvSpPr txBox="1"/>
          <p:nvPr/>
        </p:nvSpPr>
        <p:spPr>
          <a:xfrm>
            <a:off x="10064020" y="6184057"/>
            <a:ext cx="1859805"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Comisión 2</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693885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subTnLst>
                                    <p:cmd type="evt" cmd="onstopaudio">
                                      <p:cBhvr>
                                        <p:cTn display="0" masterRel="sameClick">
                                          <p:stCondLst>
                                            <p:cond evt="begin" delay="0">
                                              <p:tn val="5"/>
                                            </p:cond>
                                          </p:stCondLst>
                                        </p:cTn>
                                        <p:tgtEl>
                                          <p:sldTgt/>
                                        </p:tgtEl>
                                      </p:cBhvr>
                                    </p:cmd>
                                  </p:subTnLst>
                                </p:cTn>
                              </p:par>
                              <p:par>
                                <p:cTn id="8" presetID="14" presetClass="entr" presetSubtype="1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randombar(horizontal)">
                                      <p:cBhvr>
                                        <p:cTn id="1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56B69"/>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C" b="1" dirty="0" smtClean="0">
                <a:solidFill>
                  <a:schemeClr val="accent2">
                    <a:lumMod val="60000"/>
                    <a:lumOff val="40000"/>
                  </a:schemeClr>
                </a:solidFill>
                <a:latin typeface="Andalus" panose="02020603050405020304" pitchFamily="18" charset="-78"/>
                <a:cs typeface="Andalus" panose="02020603050405020304" pitchFamily="18" charset="-78"/>
              </a:rPr>
              <a:t>La formación docente y profesional desde el pensamiento pedagógico latinoamericano.</a:t>
            </a:r>
            <a:r>
              <a:rPr lang="es-EC" b="1" dirty="0" smtClean="0"/>
              <a:t/>
            </a:r>
            <a:br>
              <a:rPr lang="es-EC" b="1" dirty="0" smtClean="0"/>
            </a:br>
            <a:endParaRPr lang="es-EC" dirty="0"/>
          </a:p>
        </p:txBody>
      </p:sp>
      <p:sp>
        <p:nvSpPr>
          <p:cNvPr id="3" name="Marcador de contenido 2"/>
          <p:cNvSpPr>
            <a:spLocks noGrp="1"/>
          </p:cNvSpPr>
          <p:nvPr>
            <p:ph idx="1"/>
          </p:nvPr>
        </p:nvSpPr>
        <p:spPr/>
        <p:txBody>
          <a:bodyPr>
            <a:normAutofit/>
          </a:bodyPr>
          <a:lstStyle/>
          <a:p>
            <a:pPr fontAlgn="base"/>
            <a:r>
              <a:rPr lang="es-EC" sz="2400" b="1" dirty="0"/>
              <a:t>Coordinadores:</a:t>
            </a:r>
          </a:p>
          <a:p>
            <a:pPr fontAlgn="base"/>
            <a:r>
              <a:rPr lang="es-EC" sz="2400" dirty="0"/>
              <a:t> Dr. C. Francisco Pérez Miró</a:t>
            </a:r>
          </a:p>
          <a:p>
            <a:pPr fontAlgn="base"/>
            <a:r>
              <a:rPr lang="es-EC" sz="2400" dirty="0"/>
              <a:t> PhD Reynaldo Mora </a:t>
            </a:r>
            <a:r>
              <a:rPr lang="es-EC" sz="2400" dirty="0" err="1" smtClean="0"/>
              <a:t>Mora</a:t>
            </a:r>
            <a:r>
              <a:rPr lang="es-EC" sz="2400" dirty="0" smtClean="0"/>
              <a:t>.</a:t>
            </a:r>
            <a:endParaRPr lang="es-EC" sz="2400" dirty="0"/>
          </a:p>
          <a:p>
            <a:pPr fontAlgn="base"/>
            <a:r>
              <a:rPr lang="es-EC" sz="2400" dirty="0"/>
              <a:t> Dr. C. Roger Martínez Isaac</a:t>
            </a:r>
          </a:p>
          <a:p>
            <a:pPr fontAlgn="base"/>
            <a:r>
              <a:rPr lang="es-EC" sz="2400" dirty="0"/>
              <a:t> Dr</a:t>
            </a:r>
            <a:r>
              <a:rPr lang="es-EC" sz="2400" dirty="0" smtClean="0"/>
              <a:t>. C</a:t>
            </a:r>
            <a:r>
              <a:rPr lang="es-EC" sz="2400" dirty="0"/>
              <a:t>. Jorge Montoya Rivera</a:t>
            </a:r>
          </a:p>
          <a:p>
            <a:pPr fontAlgn="base"/>
            <a:r>
              <a:rPr lang="es-EC" sz="2400" dirty="0"/>
              <a:t> Moderador: Ing. Carlos Luis Rivera Fuentes</a:t>
            </a:r>
          </a:p>
          <a:p>
            <a:pPr fontAlgn="base"/>
            <a:r>
              <a:rPr lang="es-EC" sz="2400" dirty="0">
                <a:solidFill>
                  <a:schemeClr val="accent2">
                    <a:lumMod val="60000"/>
                    <a:lumOff val="40000"/>
                  </a:schemeClr>
                </a:solidFill>
              </a:rPr>
              <a:t>Conferencia </a:t>
            </a:r>
            <a:r>
              <a:rPr lang="es-EC" sz="2400" dirty="0" smtClean="0">
                <a:solidFill>
                  <a:schemeClr val="accent2">
                    <a:lumMod val="60000"/>
                    <a:lumOff val="40000"/>
                  </a:schemeClr>
                </a:solidFill>
              </a:rPr>
              <a:t>Temática: </a:t>
            </a:r>
            <a:r>
              <a:rPr lang="es-EC" sz="2400" dirty="0" smtClean="0"/>
              <a:t>Formación </a:t>
            </a:r>
            <a:r>
              <a:rPr lang="es-EC" sz="2400" dirty="0"/>
              <a:t>docente y profesionalización.</a:t>
            </a:r>
          </a:p>
          <a:p>
            <a:pPr fontAlgn="base"/>
            <a:r>
              <a:rPr lang="es-EC" sz="2400" dirty="0"/>
              <a:t> Ponente: PhD Reynaldo Mora Mora</a:t>
            </a:r>
            <a:r>
              <a:rPr lang="es-EC" sz="2400" dirty="0" smtClean="0"/>
              <a:t>.</a:t>
            </a:r>
            <a:endParaRPr lang="es-EC" sz="2400" dirty="0"/>
          </a:p>
        </p:txBody>
      </p:sp>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61349" y="201400"/>
            <a:ext cx="1140151" cy="1131358"/>
          </a:xfrm>
          <a:prstGeom prst="rect">
            <a:avLst/>
          </a:prstGeom>
        </p:spPr>
      </p:pic>
      <p:pic>
        <p:nvPicPr>
          <p:cNvPr id="7" name="Imagen 6">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5821216"/>
            <a:ext cx="668244" cy="668244"/>
          </a:xfrm>
          <a:prstGeom prst="rect">
            <a:avLst/>
          </a:prstGeom>
        </p:spPr>
      </p:pic>
      <p:sp>
        <p:nvSpPr>
          <p:cNvPr id="8" name="1 CuadroTexto">
            <a:hlinkClick r:id="" action="ppaction://hlinkshowjump?jump=endshow"/>
          </p:cNvPr>
          <p:cNvSpPr txBox="1"/>
          <p:nvPr/>
        </p:nvSpPr>
        <p:spPr>
          <a:xfrm>
            <a:off x="1506444" y="6007853"/>
            <a:ext cx="1186543"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rabic Typesetting" pitchFamily="66" charset="-78"/>
                <a:cs typeface="Arabic Typesetting" pitchFamily="66" charset="-78"/>
              </a:rPr>
              <a:t>Ponencias</a:t>
            </a:r>
            <a:endParaRPr lang="es-EC" sz="2800" b="1" dirty="0">
              <a:solidFill>
                <a:schemeClr val="accent2">
                  <a:lumMod val="60000"/>
                  <a:lumOff val="40000"/>
                </a:schemeClr>
              </a:solidFill>
              <a:latin typeface="Arabic Typesetting" pitchFamily="66" charset="-78"/>
              <a:cs typeface="Arabic Typesetting" pitchFamily="66" charset="-78"/>
            </a:endParaRPr>
          </a:p>
        </p:txBody>
      </p:sp>
      <p:pic>
        <p:nvPicPr>
          <p:cNvPr id="9" name="Picture 2" descr="https://encrypted-tbn2.gstatic.com/images?q=tbn:ANd9GcT2aBpt6EhmkwJwzTrZ_5eLHL4DxW-giaKWSNj2_Tsi9clJzYFP">
            <a:hlinkClick r:id="rId5" action="ppaction://hlinksldjump"/>
          </p:cNvPr>
          <p:cNvPicPr>
            <a:picLocks noChangeAspect="1" noChangeArrowheads="1"/>
          </p:cNvPicPr>
          <p:nvPr/>
        </p:nvPicPr>
        <p:blipFill>
          <a:blip r:embed="rId6" cstate="print">
            <a:duotone>
              <a:prstClr val="black"/>
              <a:schemeClr val="accent3">
                <a:tint val="45000"/>
                <a:satMod val="400000"/>
              </a:schemeClr>
            </a:duotone>
            <a:extLst>
              <a:ext uri="{BEBA8EAE-BF5A-486C-A8C5-ECC9F3942E4B}">
                <a14:imgProps xmlns:a14="http://schemas.microsoft.com/office/drawing/2010/main">
                  <a14:imgLayer r:embed="rId7">
                    <a14:imgEffect>
                      <a14:backgroundRemoval t="3093" b="96907" l="9653" r="89575"/>
                    </a14:imgEffect>
                  </a14:imgLayer>
                </a14:imgProps>
              </a:ext>
              <a:ext uri="{28A0092B-C50C-407E-A947-70E740481C1C}">
                <a14:useLocalDpi xmlns:a14="http://schemas.microsoft.com/office/drawing/2010/main" val="0"/>
              </a:ext>
            </a:extLst>
          </a:blip>
          <a:srcRect/>
          <a:stretch>
            <a:fillRect/>
          </a:stretch>
        </p:blipFill>
        <p:spPr bwMode="auto">
          <a:xfrm>
            <a:off x="8568409" y="6155338"/>
            <a:ext cx="722672" cy="541306"/>
          </a:xfrm>
          <a:prstGeom prst="rect">
            <a:avLst/>
          </a:prstGeom>
          <a:noFill/>
          <a:extLst>
            <a:ext uri="{909E8E84-426E-40DD-AFC4-6F175D3DCCD1}">
              <a14:hiddenFill xmlns:a14="http://schemas.microsoft.com/office/drawing/2010/main">
                <a:solidFill>
                  <a:srgbClr val="FFFFFF"/>
                </a:solidFill>
              </a14:hiddenFill>
            </a:ext>
          </a:extLst>
        </p:spPr>
      </p:pic>
      <p:sp>
        <p:nvSpPr>
          <p:cNvPr id="10" name="18 CuadroTexto">
            <a:hlinkClick r:id="rId8" action="ppaction://hlinksldjump"/>
          </p:cNvPr>
          <p:cNvSpPr txBox="1"/>
          <p:nvPr/>
        </p:nvSpPr>
        <p:spPr>
          <a:xfrm>
            <a:off x="9212251" y="6155338"/>
            <a:ext cx="2821606" cy="523220"/>
          </a:xfrm>
          <a:prstGeom prst="rect">
            <a:avLst/>
          </a:prstGeom>
          <a:noFill/>
        </p:spPr>
        <p:txBody>
          <a:bodyPr wrap="none" rtlCol="0">
            <a:spAutoFit/>
            <a:scene3d>
              <a:camera prst="obliqueBottomLeft"/>
              <a:lightRig rig="threePt" dir="t"/>
            </a:scene3d>
          </a:bodyPr>
          <a:lstStyle/>
          <a:p>
            <a:r>
              <a:rPr lang="es-EC" sz="2800" b="1" dirty="0" smtClean="0">
                <a:solidFill>
                  <a:schemeClr val="accent2">
                    <a:lumMod val="60000"/>
                    <a:lumOff val="40000"/>
                  </a:schemeClr>
                </a:solidFill>
                <a:latin typeface="Andalus" panose="02020603050405020304" pitchFamily="18" charset="-78"/>
                <a:cs typeface="Andalus" panose="02020603050405020304" pitchFamily="18" charset="-78"/>
              </a:rPr>
              <a:t>Menú Comisiones</a:t>
            </a:r>
            <a:endParaRPr lang="es-EC" sz="2800" b="1" dirty="0">
              <a:solidFill>
                <a:schemeClr val="accent2">
                  <a:lumMod val="60000"/>
                  <a:lumOff val="40000"/>
                </a:schemeClr>
              </a:solidFill>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3203623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subTnLst>
                                    <p:cmd type="evt" cmd="onstopaudio">
                                      <p:cBhvr>
                                        <p:cTn display="0" masterRel="sameClick">
                                          <p:stCondLst>
                                            <p:cond evt="begin" delay="0">
                                              <p:tn val="8"/>
                                            </p:cond>
                                          </p:stCondLst>
                                        </p:cTn>
                                        <p:tgtEl>
                                          <p:sldTgt/>
                                        </p:tgtEl>
                                      </p:cBhvr>
                                    </p:cmd>
                                  </p:sub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subTnLst>
                                    <p:cmd type="evt" cmd="onstopaudio">
                                      <p:cBhvr>
                                        <p:cTn display="0" masterRel="sameClick">
                                          <p:stCondLst>
                                            <p:cond evt="begin" delay="0">
                                              <p:tn val="11"/>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1062</TotalTime>
  <Words>2031</Words>
  <Application>Microsoft Office PowerPoint</Application>
  <PresentationFormat>Panorámica</PresentationFormat>
  <Paragraphs>388</Paragraphs>
  <Slides>44</Slides>
  <Notes>0</Notes>
  <HiddenSlides>0</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44</vt:i4>
      </vt:variant>
    </vt:vector>
  </HeadingPairs>
  <TitlesOfParts>
    <vt:vector size="50" baseType="lpstr">
      <vt:lpstr>Andalus</vt:lpstr>
      <vt:lpstr>Arabic Typesetting</vt:lpstr>
      <vt:lpstr>Arial</vt:lpstr>
      <vt:lpstr>Calibri</vt:lpstr>
      <vt:lpstr>Calibri Light</vt:lpstr>
      <vt:lpstr>Tema de Office</vt:lpstr>
      <vt:lpstr>Presentación de PowerPoint</vt:lpstr>
      <vt:lpstr>Presentación de PowerPoint</vt:lpstr>
      <vt:lpstr>Instituto Superior Tecnológico Bolivariano de Tecnología </vt:lpstr>
      <vt:lpstr>La relación escuela – empresa – comunidad.</vt:lpstr>
      <vt:lpstr>La relación escuela – empresa – comunidad.</vt:lpstr>
      <vt:lpstr>Presentación de PowerPoint</vt:lpstr>
      <vt:lpstr>La dirección del proceso de enseñanza – aprendizaje y su complementariedad con el uso de las TIC's. </vt:lpstr>
      <vt:lpstr>Presentación de PowerPoint</vt:lpstr>
      <vt:lpstr>La formación docente y profesional desde el pensamiento pedagógico latinoamericano. </vt:lpstr>
      <vt:lpstr>Presentación de PowerPoint</vt:lpstr>
      <vt:lpstr>La actividad extensionista en la educación superior  para la elevación de la cultura general integral y la atención a la diversidad, prevención y orientación educativa. </vt:lpstr>
      <vt:lpstr>Presentación de PowerPoint</vt:lpstr>
      <vt:lpstr>Presentación de PowerPoint</vt:lpstr>
      <vt:lpstr>La actividad científica en la dirección de la educación: clave del mejoramiento de la dirección de instituciones educacionales. </vt:lpstr>
      <vt:lpstr>La enseñanza basada en problemas y ejercicios: Una alternativa para la estimulación de la creatividad en los estudiantes. </vt:lpstr>
      <vt:lpstr>La formación profesional desde una concepción de integración docencia – investigación – producción para  un desarrollo económico y humano sostenible. </vt:lpstr>
      <vt:lpstr>Atención a la diversidad educativa: Un reto para la formación integral de la personalidad del estudiante. </vt:lpstr>
      <vt:lpstr>La evaluación formativa: Un imperativo para el logro de un proceso de enseñanza – aprendizaje desarrollador. </vt:lpstr>
      <vt:lpstr>La apropiación de la cultura general integral: una necesidad en la formación de los profesionales. </vt:lpstr>
      <vt:lpstr>El enfoque estratégico de la gestión universitaria.</vt:lpstr>
      <vt:lpstr>Propuestas alternativas curriculares para la formación docente. </vt:lpstr>
      <vt:lpstr>Los aportes teóricos y prácticos en la investigación pedagógica. </vt:lpstr>
      <vt:lpstr>La Investigación Científica Profesional.</vt:lpstr>
      <vt:lpstr>LÍNEAS TEMÁTICAS</vt:lpstr>
      <vt:lpstr>PROGRAMA Instituto Superior Tecnológico Bolivariano de Tecnología Guayaquil-Ecuador Del 26 al 28 de marzo 2015 </vt:lpstr>
      <vt:lpstr>PROGRAMA Instituto Superior Tecnológico Bolivariano de Tecnología Guayaquil-Ecuador Del 26 al 28 de marzo 2015 </vt:lpstr>
      <vt:lpstr>PROGRAMA Instituto Superior Tecnológico Bolivariano de Tecnología Guayaquil-Ecuador Del 26 al 28 de marzo 2015 </vt:lpstr>
      <vt:lpstr>Galería</vt:lpstr>
      <vt:lpstr>Rector: PHD. Manuel Roberto Tolozano Benites</vt:lpstr>
      <vt:lpstr>Directivos y Personal administrativo del Instituto Superior  Tecnológico Bolivariano</vt:lpstr>
      <vt:lpstr>Personal docente del Instituto Superior Tecnológico  Bolivariano de Tecnología</vt:lpstr>
      <vt:lpstr>Rector: PHD. Roberto Tolozano Benites. Vicerrectora Académica: PHD. Elena Tolozano Benites. Vicerrector de Extensión y Proyección Social: PHD. Víctor Gómez Rodríguez. Dir. Secretaria General: PHD. Stefanía Zúñiga Delgado.</vt:lpstr>
      <vt:lpstr>Aspirantes al Doctorado en Cuba Grupo 1 y 2</vt:lpstr>
      <vt:lpstr>Estudiantes de la carrera de CPA</vt:lpstr>
      <vt:lpstr>Estudiantes de la carrera de Podología</vt:lpstr>
      <vt:lpstr>Estudiante de la carrerea de Gerontología.</vt:lpstr>
      <vt:lpstr>Estudiantes de la carrera Técnico Superior en Enfermería.</vt:lpstr>
      <vt:lpstr>Estudiantes de la carrera de Análisis de Sistemas</vt:lpstr>
      <vt:lpstr>Estudiantes de la carrera de Administración de Empresas.</vt:lpstr>
      <vt:lpstr>Instituto Superior Tecnológico  Bolivariano de Tecnología  Campus Matriz</vt:lpstr>
      <vt:lpstr>Instituto Superior Tecnológico  Bolivariano de Tecnología  Campus Rocafuerte</vt:lpstr>
      <vt:lpstr>Instituto Superior Tecnológico  Bolivariano de Tecnología  Campus Durán</vt:lpstr>
      <vt:lpstr>Instituto Superior Tecnológico  Bolivariano de Tecnología  Campus Boyacá</vt:lpstr>
      <vt:lpstr>CREDITOS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Daniel Navarrete</dc:creator>
  <cp:lastModifiedBy>Daniel Navarrete</cp:lastModifiedBy>
  <cp:revision>207</cp:revision>
  <dcterms:created xsi:type="dcterms:W3CDTF">2015-03-23T16:34:30Z</dcterms:created>
  <dcterms:modified xsi:type="dcterms:W3CDTF">2015-03-25T13:52:04Z</dcterms:modified>
</cp:coreProperties>
</file>