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88163" cy="10020300"/>
  <p:defaultTextStyle>
    <a:defPPr>
      <a:defRPr lang="es-EC"/>
    </a:defPPr>
    <a:lvl1pPr marL="0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1pPr>
    <a:lvl2pPr marL="2087544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2pPr>
    <a:lvl3pPr marL="4175087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3pPr>
    <a:lvl4pPr marL="6262640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4pPr>
    <a:lvl5pPr marL="8350179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5pPr>
    <a:lvl6pPr marL="10437723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6pPr>
    <a:lvl7pPr marL="12525266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7pPr>
    <a:lvl8pPr marL="14612819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8pPr>
    <a:lvl9pPr marL="16700363" algn="l" defTabSz="4175087" rtl="0" eaLnBrk="1" latinLnBrk="0" hangingPunct="1">
      <a:defRPr sz="77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>
      <p:cViewPr>
        <p:scale>
          <a:sx n="10" d="100"/>
          <a:sy n="10" d="100"/>
        </p:scale>
        <p:origin x="-946" y="-44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F768-8555-4A4A-94B9-BC0C8C28E968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D5C3-43F1-4734-B19E-EF8CC5C2A3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6197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E0BB5-C7D9-4289-8037-5165AD3BF0DC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FB79E-3B95-4757-8708-D11ADA34A1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456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47900" y="1252538"/>
            <a:ext cx="2392363" cy="3381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FB79E-3B95-4757-8708-D11ADA34A1E7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638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0641" y="13296923"/>
            <a:ext cx="25733931" cy="91750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187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78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62163" y="2288817"/>
            <a:ext cx="5108944" cy="486892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340" y="2288817"/>
            <a:ext cx="14822242" cy="4868928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08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624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1526" y="27505387"/>
            <a:ext cx="25733931" cy="85013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1526" y="18142071"/>
            <a:ext cx="25733931" cy="936331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199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323" y="13316733"/>
            <a:ext cx="9965591" cy="3766137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605500" y="13316733"/>
            <a:ext cx="9965591" cy="3766137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169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781" y="9581307"/>
            <a:ext cx="13376819" cy="39930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3781" y="13574345"/>
            <a:ext cx="13376819" cy="2466170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79420" y="9581307"/>
            <a:ext cx="13382050" cy="39930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79420" y="13574345"/>
            <a:ext cx="13382050" cy="2466170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590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985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305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780" y="1704230"/>
            <a:ext cx="9960329" cy="725286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6785" y="1704233"/>
            <a:ext cx="16924687" cy="3653182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3780" y="8957092"/>
            <a:ext cx="9960329" cy="29278968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593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4162" y="29962641"/>
            <a:ext cx="18165128" cy="353726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4162" y="3824594"/>
            <a:ext cx="18165128" cy="25682258"/>
          </a:xfr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4162" y="33499901"/>
            <a:ext cx="18165128" cy="502349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79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761" y="9987549"/>
            <a:ext cx="27247692" cy="28248508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13761" y="39672757"/>
            <a:ext cx="7064216" cy="227890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E330-B235-4C56-ACBA-999F166ED2EB}" type="datetimeFigureOut">
              <a:rPr lang="es-EC" smtClean="0"/>
              <a:t>23/03/2018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344031" y="39672757"/>
            <a:ext cx="9587151" cy="227890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697236" y="39672757"/>
            <a:ext cx="7064216" cy="227890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DD90-A6E6-4A00-825A-3B5D8F1624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238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26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91422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redondeado 25"/>
          <p:cNvSpPr/>
          <p:nvPr/>
        </p:nvSpPr>
        <p:spPr>
          <a:xfrm>
            <a:off x="15137606" y="2861881"/>
            <a:ext cx="13500000" cy="25665787"/>
          </a:xfrm>
          <a:prstGeom prst="roundRect">
            <a:avLst>
              <a:gd name="adj" fmla="val 10000"/>
            </a:avLst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C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      </a:t>
            </a:r>
            <a:r>
              <a:rPr lang="es-EC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DESARROLLO</a:t>
            </a:r>
            <a:endParaRPr lang="es-EC" sz="28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1412606" y="2906881"/>
            <a:ext cx="12690000" cy="25620787"/>
          </a:xfrm>
          <a:prstGeom prst="roundRect">
            <a:avLst>
              <a:gd name="adj" fmla="val 10000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4" name="3 CuadroTexto"/>
          <p:cNvSpPr txBox="1"/>
          <p:nvPr/>
        </p:nvSpPr>
        <p:spPr>
          <a:xfrm>
            <a:off x="1277606" y="656881"/>
            <a:ext cx="20025000" cy="11079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4400" b="1" dirty="0" smtClean="0">
                <a:latin typeface="Arial" pitchFamily="34" charset="0"/>
                <a:cs typeface="Arial" pitchFamily="34" charset="0"/>
              </a:rPr>
              <a:t>TÍTULO </a:t>
            </a:r>
            <a:endParaRPr lang="es-EC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77606" y="3363119"/>
            <a:ext cx="1125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latin typeface="Arial" panose="020B0604020202020204" pitchFamily="34" charset="0"/>
                <a:cs typeface="Arial" pitchFamily="34" charset="0"/>
              </a:rPr>
              <a:t>RESUMEN </a:t>
            </a:r>
            <a:endParaRPr lang="es-EC" sz="2800" b="1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2177606" y="8088119"/>
            <a:ext cx="1125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 CuadroTexto"/>
          <p:cNvSpPr txBox="1"/>
          <p:nvPr/>
        </p:nvSpPr>
        <p:spPr>
          <a:xfrm>
            <a:off x="2177606" y="9438119"/>
            <a:ext cx="112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2177606" y="14696881"/>
            <a:ext cx="10620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latin typeface="Arial" pitchFamily="34" charset="0"/>
                <a:cs typeface="Arial" pitchFamily="34" charset="0"/>
              </a:rPr>
              <a:t>INTRODUCCIÓN 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1502606" y="28871881"/>
            <a:ext cx="27540000" cy="4634999"/>
            <a:chOff x="3568" y="-10230"/>
            <a:chExt cx="7807074" cy="1132638"/>
          </a:xfrm>
        </p:grpSpPr>
        <p:sp>
          <p:nvSpPr>
            <p:cNvPr id="16" name="Rectángulo redondeado 15"/>
            <p:cNvSpPr/>
            <p:nvPr/>
          </p:nvSpPr>
          <p:spPr>
            <a:xfrm>
              <a:off x="3568" y="-10230"/>
              <a:ext cx="7807074" cy="1132638"/>
            </a:xfrm>
            <a:prstGeom prst="roundRect">
              <a:avLst>
                <a:gd name="adj" fmla="val 10000"/>
              </a:avLst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7" name="Rectángulo 16"/>
            <p:cNvSpPr/>
            <p:nvPr/>
          </p:nvSpPr>
          <p:spPr>
            <a:xfrm>
              <a:off x="45692" y="182388"/>
              <a:ext cx="7748584" cy="9400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C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592606" y="37928995"/>
            <a:ext cx="15570000" cy="4108263"/>
            <a:chOff x="32944" y="44825"/>
            <a:chExt cx="7902128" cy="1055593"/>
          </a:xfrm>
        </p:grpSpPr>
        <p:sp>
          <p:nvSpPr>
            <p:cNvPr id="20" name="Rectángulo redondeado 19"/>
            <p:cNvSpPr/>
            <p:nvPr/>
          </p:nvSpPr>
          <p:spPr>
            <a:xfrm>
              <a:off x="32944" y="44825"/>
              <a:ext cx="7902128" cy="1055593"/>
            </a:xfrm>
            <a:prstGeom prst="roundRect">
              <a:avLst>
                <a:gd name="adj" fmla="val 10000"/>
              </a:avLst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32944" y="90679"/>
              <a:ext cx="7748584" cy="9400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defTabSz="914400">
                <a:defRPr/>
              </a:pPr>
              <a:endParaRPr kumimoji="0" lang="es-EC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17265070" y="37928995"/>
            <a:ext cx="11822536" cy="4397886"/>
            <a:chOff x="3568" y="123898"/>
            <a:chExt cx="7807074" cy="1078391"/>
          </a:xfrm>
        </p:grpSpPr>
        <p:sp>
          <p:nvSpPr>
            <p:cNvPr id="23" name="Rectángulo redondeado 22"/>
            <p:cNvSpPr/>
            <p:nvPr/>
          </p:nvSpPr>
          <p:spPr>
            <a:xfrm>
              <a:off x="3568" y="123898"/>
              <a:ext cx="7807074" cy="998510"/>
            </a:xfrm>
            <a:prstGeom prst="roundRect">
              <a:avLst>
                <a:gd name="adj" fmla="val 10000"/>
              </a:avLst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2836013" y="182388"/>
              <a:ext cx="4958263" cy="101990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C" sz="2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C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C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C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C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C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C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35" name="4 CuadroTexto"/>
          <p:cNvSpPr txBox="1"/>
          <p:nvPr/>
        </p:nvSpPr>
        <p:spPr>
          <a:xfrm>
            <a:off x="15497606" y="14651881"/>
            <a:ext cx="12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sz="2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1592606" y="33821881"/>
            <a:ext cx="27495000" cy="3781344"/>
            <a:chOff x="3568" y="151634"/>
            <a:chExt cx="7807074" cy="790487"/>
          </a:xfrm>
        </p:grpSpPr>
        <p:sp>
          <p:nvSpPr>
            <p:cNvPr id="40" name="Rectángulo redondeado 39"/>
            <p:cNvSpPr/>
            <p:nvPr/>
          </p:nvSpPr>
          <p:spPr>
            <a:xfrm>
              <a:off x="3568" y="179371"/>
              <a:ext cx="7807074" cy="762750"/>
            </a:xfrm>
            <a:prstGeom prst="roundRect">
              <a:avLst>
                <a:gd name="adj" fmla="val 10000"/>
              </a:avLst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1" name="Rectángulo 40"/>
            <p:cNvSpPr/>
            <p:nvPr/>
          </p:nvSpPr>
          <p:spPr>
            <a:xfrm>
              <a:off x="45692" y="151634"/>
              <a:ext cx="7748584" cy="76275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C" sz="2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7606" y="748978"/>
            <a:ext cx="3465000" cy="1364909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1907606" y="29276881"/>
            <a:ext cx="3076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defRPr/>
            </a:pPr>
            <a:r>
              <a:rPr lang="es-EC" sz="2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EC" sz="28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1952606" y="34316881"/>
            <a:ext cx="5710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defRPr/>
            </a:pPr>
            <a:r>
              <a:rPr lang="es-EC" sz="2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 BIBLIOGRÁFICAS</a:t>
            </a:r>
            <a:endParaRPr lang="es-EC" sz="28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997606" y="38248661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defRPr/>
            </a:pPr>
            <a:r>
              <a:rPr lang="es-EC" sz="2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  <a:endParaRPr lang="es-EC" sz="28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4383" y="38146891"/>
            <a:ext cx="4728223" cy="14324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6" b="16931"/>
          <a:stretch/>
        </p:blipFill>
        <p:spPr>
          <a:xfrm>
            <a:off x="24916506" y="341880"/>
            <a:ext cx="3721100" cy="23850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" t="5292"/>
          <a:stretch/>
        </p:blipFill>
        <p:spPr>
          <a:xfrm>
            <a:off x="17595613" y="38101891"/>
            <a:ext cx="5821993" cy="243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2606" y="40591896"/>
            <a:ext cx="3648584" cy="123842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2620" y="39451891"/>
            <a:ext cx="4424986" cy="28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11</Words>
  <Application>Microsoft Office PowerPoint</Application>
  <PresentationFormat>Personalizado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Noemi Delgado Alvarez</dc:creator>
  <cp:lastModifiedBy>Rene Cardona Tipan</cp:lastModifiedBy>
  <cp:revision>65</cp:revision>
  <dcterms:created xsi:type="dcterms:W3CDTF">2015-10-14T00:17:26Z</dcterms:created>
  <dcterms:modified xsi:type="dcterms:W3CDTF">2018-03-23T16:57:13Z</dcterms:modified>
</cp:coreProperties>
</file>